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4"/>
    <p:sldMasterId id="2147483735" r:id="rId5"/>
    <p:sldMasterId id="2147483694" r:id="rId6"/>
    <p:sldMasterId id="2147483718" r:id="rId7"/>
    <p:sldMasterId id="2147483722" r:id="rId8"/>
    <p:sldMasterId id="2147483701" r:id="rId9"/>
    <p:sldMasterId id="2147483755" r:id="rId10"/>
    <p:sldMasterId id="2147483763" r:id="rId11"/>
  </p:sldMasterIdLst>
  <p:notesMasterIdLst>
    <p:notesMasterId r:id="rId28"/>
  </p:notesMasterIdLst>
  <p:handoutMasterIdLst>
    <p:handoutMasterId r:id="rId29"/>
  </p:handoutMasterIdLst>
  <p:sldIdLst>
    <p:sldId id="421" r:id="rId12"/>
    <p:sldId id="375" r:id="rId13"/>
    <p:sldId id="388" r:id="rId14"/>
    <p:sldId id="379" r:id="rId15"/>
    <p:sldId id="438" r:id="rId16"/>
    <p:sldId id="445" r:id="rId17"/>
    <p:sldId id="453" r:id="rId18"/>
    <p:sldId id="452" r:id="rId19"/>
    <p:sldId id="450" r:id="rId20"/>
    <p:sldId id="441" r:id="rId21"/>
    <p:sldId id="449" r:id="rId22"/>
    <p:sldId id="446" r:id="rId23"/>
    <p:sldId id="455" r:id="rId24"/>
    <p:sldId id="457" r:id="rId25"/>
    <p:sldId id="448" r:id="rId26"/>
    <p:sldId id="433" r:id="rId27"/>
  </p:sldIdLst>
  <p:sldSz cx="9144000" cy="6858000" type="screen4x3"/>
  <p:notesSz cx="6797675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tes-säätiö" id="{581708AC-A00D-4D49-8606-26D38CCD8460}">
          <p14:sldIdLst>
            <p14:sldId id="421"/>
            <p14:sldId id="375"/>
            <p14:sldId id="388"/>
            <p14:sldId id="379"/>
            <p14:sldId id="438"/>
            <p14:sldId id="445"/>
            <p14:sldId id="453"/>
            <p14:sldId id="452"/>
            <p14:sldId id="450"/>
            <p14:sldId id="441"/>
            <p14:sldId id="449"/>
            <p14:sldId id="446"/>
            <p14:sldId id="455"/>
            <p14:sldId id="457"/>
            <p14:sldId id="448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ana Pakarinen" initials="JP" lastIdx="1" clrIdx="0">
    <p:extLst>
      <p:ext uri="{19B8F6BF-5375-455C-9EA6-DF929625EA0E}">
        <p15:presenceInfo xmlns:p15="http://schemas.microsoft.com/office/powerpoint/2012/main" userId="S::jaana.pakarinen@vates.fi::a7ebc5e3-89cd-4d62-84a7-e46d91da99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00"/>
    <a:srgbClr val="FFC92B"/>
    <a:srgbClr val="F37D00"/>
    <a:srgbClr val="88EC00"/>
    <a:srgbClr val="E4F6D6"/>
    <a:srgbClr val="007ACC"/>
    <a:srgbClr val="FFF6DD"/>
    <a:srgbClr val="1B1464"/>
    <a:srgbClr val="5657E5"/>
    <a:srgbClr val="AE8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9C096-4312-45C5-8927-5F3D60F7E989}" v="15" dt="2021-03-08T14:49:04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3792" autoAdjust="0"/>
  </p:normalViewPr>
  <p:slideViewPr>
    <p:cSldViewPr snapToGrid="0" showGuides="1">
      <p:cViewPr varScale="1">
        <p:scale>
          <a:sx n="62" d="100"/>
          <a:sy n="62" d="100"/>
        </p:scale>
        <p:origin x="13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Pakarinen" userId="a7ebc5e3-89cd-4d62-84a7-e46d91da998a" providerId="ADAL" clId="{5BB9C096-4312-45C5-8927-5F3D60F7E989}"/>
    <pc:docChg chg="custSel addSld delSld modSld sldOrd modSection">
      <pc:chgData name="Jaana Pakarinen" userId="a7ebc5e3-89cd-4d62-84a7-e46d91da998a" providerId="ADAL" clId="{5BB9C096-4312-45C5-8927-5F3D60F7E989}" dt="2021-03-09T07:21:33.358" v="1640" actId="255"/>
      <pc:docMkLst>
        <pc:docMk/>
      </pc:docMkLst>
      <pc:sldChg chg="addSp delSp modSp del mod">
        <pc:chgData name="Jaana Pakarinen" userId="a7ebc5e3-89cd-4d62-84a7-e46d91da998a" providerId="ADAL" clId="{5BB9C096-4312-45C5-8927-5F3D60F7E989}" dt="2021-03-08T14:01:43.184" v="287" actId="47"/>
        <pc:sldMkLst>
          <pc:docMk/>
          <pc:sldMk cId="3976497226" sldId="266"/>
        </pc:sldMkLst>
        <pc:spChg chg="add del mod">
          <ac:chgData name="Jaana Pakarinen" userId="a7ebc5e3-89cd-4d62-84a7-e46d91da998a" providerId="ADAL" clId="{5BB9C096-4312-45C5-8927-5F3D60F7E989}" dt="2021-03-08T13:11:56.885" v="207" actId="478"/>
          <ac:spMkLst>
            <pc:docMk/>
            <pc:sldMk cId="3976497226" sldId="266"/>
            <ac:spMk id="2" creationId="{9DF48679-A17D-4C94-BA78-5312C449E75C}"/>
          </ac:spMkLst>
        </pc:spChg>
        <pc:spChg chg="add del mod">
          <ac:chgData name="Jaana Pakarinen" userId="a7ebc5e3-89cd-4d62-84a7-e46d91da998a" providerId="ADAL" clId="{5BB9C096-4312-45C5-8927-5F3D60F7E989}" dt="2021-03-08T14:00:49.196" v="276" actId="478"/>
          <ac:spMkLst>
            <pc:docMk/>
            <pc:sldMk cId="3976497226" sldId="266"/>
            <ac:spMk id="3" creationId="{24543EA6-25A5-4F3E-9A98-954AB5A9DABF}"/>
          </ac:spMkLst>
        </pc:spChg>
        <pc:spChg chg="add del mod">
          <ac:chgData name="Jaana Pakarinen" userId="a7ebc5e3-89cd-4d62-84a7-e46d91da998a" providerId="ADAL" clId="{5BB9C096-4312-45C5-8927-5F3D60F7E989}" dt="2021-03-08T13:11:55.784" v="206" actId="478"/>
          <ac:spMkLst>
            <pc:docMk/>
            <pc:sldMk cId="3976497226" sldId="266"/>
            <ac:spMk id="3" creationId="{BE7A8067-3AA8-4526-ADD2-7A13239F61D4}"/>
          </ac:spMkLst>
        </pc:spChg>
        <pc:spChg chg="mod">
          <ac:chgData name="Jaana Pakarinen" userId="a7ebc5e3-89cd-4d62-84a7-e46d91da998a" providerId="ADAL" clId="{5BB9C096-4312-45C5-8927-5F3D60F7E989}" dt="2021-03-08T14:00:54.123" v="277" actId="14100"/>
          <ac:spMkLst>
            <pc:docMk/>
            <pc:sldMk cId="3976497226" sldId="266"/>
            <ac:spMk id="6" creationId="{00000000-0000-0000-0000-000000000000}"/>
          </ac:spMkLst>
        </pc:spChg>
        <pc:spChg chg="del">
          <ac:chgData name="Jaana Pakarinen" userId="a7ebc5e3-89cd-4d62-84a7-e46d91da998a" providerId="ADAL" clId="{5BB9C096-4312-45C5-8927-5F3D60F7E989}" dt="2021-03-08T13:42:18.033" v="230" actId="478"/>
          <ac:spMkLst>
            <pc:docMk/>
            <pc:sldMk cId="3976497226" sldId="266"/>
            <ac:spMk id="7" creationId="{00000000-0000-0000-0000-000000000000}"/>
          </ac:spMkLst>
        </pc:spChg>
        <pc:spChg chg="mod">
          <ac:chgData name="Jaana Pakarinen" userId="a7ebc5e3-89cd-4d62-84a7-e46d91da998a" providerId="ADAL" clId="{5BB9C096-4312-45C5-8927-5F3D60F7E989}" dt="2021-03-08T14:00:23.482" v="272" actId="1076"/>
          <ac:spMkLst>
            <pc:docMk/>
            <pc:sldMk cId="3976497226" sldId="266"/>
            <ac:spMk id="8" creationId="{00000000-0000-0000-0000-000000000000}"/>
          </ac:spMkLst>
        </pc:spChg>
        <pc:picChg chg="del">
          <ac:chgData name="Jaana Pakarinen" userId="a7ebc5e3-89cd-4d62-84a7-e46d91da998a" providerId="ADAL" clId="{5BB9C096-4312-45C5-8927-5F3D60F7E989}" dt="2021-03-08T14:00:47.112" v="275" actId="478"/>
          <ac:picMkLst>
            <pc:docMk/>
            <pc:sldMk cId="3976497226" sldId="266"/>
            <ac:picMk id="5" creationId="{00000000-0000-0000-0000-000000000000}"/>
          </ac:picMkLst>
        </pc:picChg>
        <pc:picChg chg="add del mod">
          <ac:chgData name="Jaana Pakarinen" userId="a7ebc5e3-89cd-4d62-84a7-e46d91da998a" providerId="ADAL" clId="{5BB9C096-4312-45C5-8927-5F3D60F7E989}" dt="2021-03-08T14:00:42.772" v="274" actId="478"/>
          <ac:picMkLst>
            <pc:docMk/>
            <pc:sldMk cId="3976497226" sldId="266"/>
            <ac:picMk id="9" creationId="{BB8F1B02-743C-4604-89AE-9BEA68AE9B49}"/>
          </ac:picMkLst>
        </pc:picChg>
      </pc:sldChg>
      <pc:sldChg chg="del">
        <pc:chgData name="Jaana Pakarinen" userId="a7ebc5e3-89cd-4d62-84a7-e46d91da998a" providerId="ADAL" clId="{5BB9C096-4312-45C5-8927-5F3D60F7E989}" dt="2021-03-08T12:47:58.713" v="163" actId="47"/>
        <pc:sldMkLst>
          <pc:docMk/>
          <pc:sldMk cId="2634637648" sldId="376"/>
        </pc:sldMkLst>
      </pc:sldChg>
      <pc:sldChg chg="modSp mod">
        <pc:chgData name="Jaana Pakarinen" userId="a7ebc5e3-89cd-4d62-84a7-e46d91da998a" providerId="ADAL" clId="{5BB9C096-4312-45C5-8927-5F3D60F7E989}" dt="2021-03-09T07:21:33.358" v="1640" actId="255"/>
        <pc:sldMkLst>
          <pc:docMk/>
          <pc:sldMk cId="349310953" sldId="379"/>
        </pc:sldMkLst>
        <pc:spChg chg="ord">
          <ac:chgData name="Jaana Pakarinen" userId="a7ebc5e3-89cd-4d62-84a7-e46d91da998a" providerId="ADAL" clId="{5BB9C096-4312-45C5-8927-5F3D60F7E989}" dt="2021-03-08T14:41:36.024" v="528" actId="13244"/>
          <ac:spMkLst>
            <pc:docMk/>
            <pc:sldMk cId="349310953" sldId="379"/>
            <ac:spMk id="2" creationId="{00000000-0000-0000-0000-000000000000}"/>
          </ac:spMkLst>
        </pc:spChg>
        <pc:spChg chg="mod ord">
          <ac:chgData name="Jaana Pakarinen" userId="a7ebc5e3-89cd-4d62-84a7-e46d91da998a" providerId="ADAL" clId="{5BB9C096-4312-45C5-8927-5F3D60F7E989}" dt="2021-03-09T07:21:33.358" v="1640" actId="255"/>
          <ac:spMkLst>
            <pc:docMk/>
            <pc:sldMk cId="349310953" sldId="379"/>
            <ac:spMk id="3" creationId="{00000000-0000-0000-0000-000000000000}"/>
          </ac:spMkLst>
        </pc:spChg>
        <pc:picChg chg="mod ord">
          <ac:chgData name="Jaana Pakarinen" userId="a7ebc5e3-89cd-4d62-84a7-e46d91da998a" providerId="ADAL" clId="{5BB9C096-4312-45C5-8927-5F3D60F7E989}" dt="2021-03-08T12:49:35.876" v="175" actId="167"/>
          <ac:picMkLst>
            <pc:docMk/>
            <pc:sldMk cId="349310953" sldId="379"/>
            <ac:picMk id="4" creationId="{A372863C-F0C9-4CAC-8BE0-083793675B15}"/>
          </ac:picMkLst>
        </pc:picChg>
      </pc:sldChg>
      <pc:sldChg chg="ord">
        <pc:chgData name="Jaana Pakarinen" userId="a7ebc5e3-89cd-4d62-84a7-e46d91da998a" providerId="ADAL" clId="{5BB9C096-4312-45C5-8927-5F3D60F7E989}" dt="2021-03-08T12:47:32.435" v="160"/>
        <pc:sldMkLst>
          <pc:docMk/>
          <pc:sldMk cId="1442083807" sldId="388"/>
        </pc:sldMkLst>
      </pc:sldChg>
      <pc:sldChg chg="modSp mod">
        <pc:chgData name="Jaana Pakarinen" userId="a7ebc5e3-89cd-4d62-84a7-e46d91da998a" providerId="ADAL" clId="{5BB9C096-4312-45C5-8927-5F3D60F7E989}" dt="2021-03-08T12:47:12.675" v="158" actId="122"/>
        <pc:sldMkLst>
          <pc:docMk/>
          <pc:sldMk cId="453272846" sldId="421"/>
        </pc:sldMkLst>
        <pc:spChg chg="mod">
          <ac:chgData name="Jaana Pakarinen" userId="a7ebc5e3-89cd-4d62-84a7-e46d91da998a" providerId="ADAL" clId="{5BB9C096-4312-45C5-8927-5F3D60F7E989}" dt="2021-03-08T12:47:12.675" v="158" actId="122"/>
          <ac:spMkLst>
            <pc:docMk/>
            <pc:sldMk cId="453272846" sldId="421"/>
            <ac:spMk id="3" creationId="{478E7228-A087-49BB-BEF5-CC4627013276}"/>
          </ac:spMkLst>
        </pc:spChg>
      </pc:sldChg>
      <pc:sldChg chg="del">
        <pc:chgData name="Jaana Pakarinen" userId="a7ebc5e3-89cd-4d62-84a7-e46d91da998a" providerId="ADAL" clId="{5BB9C096-4312-45C5-8927-5F3D60F7E989}" dt="2021-03-08T12:47:52.916" v="161" actId="47"/>
        <pc:sldMkLst>
          <pc:docMk/>
          <pc:sldMk cId="18355806" sldId="432"/>
        </pc:sldMkLst>
      </pc:sldChg>
      <pc:sldChg chg="del">
        <pc:chgData name="Jaana Pakarinen" userId="a7ebc5e3-89cd-4d62-84a7-e46d91da998a" providerId="ADAL" clId="{5BB9C096-4312-45C5-8927-5F3D60F7E989}" dt="2021-03-08T12:48:57.355" v="170" actId="47"/>
        <pc:sldMkLst>
          <pc:docMk/>
          <pc:sldMk cId="813188311" sldId="436"/>
        </pc:sldMkLst>
      </pc:sldChg>
      <pc:sldChg chg="del">
        <pc:chgData name="Jaana Pakarinen" userId="a7ebc5e3-89cd-4d62-84a7-e46d91da998a" providerId="ADAL" clId="{5BB9C096-4312-45C5-8927-5F3D60F7E989}" dt="2021-03-08T12:47:55.590" v="162" actId="47"/>
        <pc:sldMkLst>
          <pc:docMk/>
          <pc:sldMk cId="494172793" sldId="437"/>
        </pc:sldMkLst>
      </pc:sldChg>
      <pc:sldChg chg="modSp mod">
        <pc:chgData name="Jaana Pakarinen" userId="a7ebc5e3-89cd-4d62-84a7-e46d91da998a" providerId="ADAL" clId="{5BB9C096-4312-45C5-8927-5F3D60F7E989}" dt="2021-03-08T14:30:09.868" v="349" actId="13244"/>
        <pc:sldMkLst>
          <pc:docMk/>
          <pc:sldMk cId="3181642886" sldId="438"/>
        </pc:sldMkLst>
        <pc:spChg chg="ord">
          <ac:chgData name="Jaana Pakarinen" userId="a7ebc5e3-89cd-4d62-84a7-e46d91da998a" providerId="ADAL" clId="{5BB9C096-4312-45C5-8927-5F3D60F7E989}" dt="2021-03-08T14:30:09.868" v="349" actId="13244"/>
          <ac:spMkLst>
            <pc:docMk/>
            <pc:sldMk cId="3181642886" sldId="438"/>
            <ac:spMk id="4" creationId="{2B133F0D-6C43-46BF-AC3D-D9A428240DE0}"/>
          </ac:spMkLst>
        </pc:spChg>
      </pc:sldChg>
      <pc:sldChg chg="modSp mod ord">
        <pc:chgData name="Jaana Pakarinen" userId="a7ebc5e3-89cd-4d62-84a7-e46d91da998a" providerId="ADAL" clId="{5BB9C096-4312-45C5-8927-5F3D60F7E989}" dt="2021-03-08T14:30:02.071" v="348" actId="13244"/>
        <pc:sldMkLst>
          <pc:docMk/>
          <pc:sldMk cId="1958250897" sldId="445"/>
        </pc:sldMkLst>
        <pc:spChg chg="ord">
          <ac:chgData name="Jaana Pakarinen" userId="a7ebc5e3-89cd-4d62-84a7-e46d91da998a" providerId="ADAL" clId="{5BB9C096-4312-45C5-8927-5F3D60F7E989}" dt="2021-03-08T14:30:02.071" v="348" actId="13244"/>
          <ac:spMkLst>
            <pc:docMk/>
            <pc:sldMk cId="1958250897" sldId="445"/>
            <ac:spMk id="4" creationId="{F5520A88-113C-4D17-A206-42DDB0153AF3}"/>
          </ac:spMkLst>
        </pc:spChg>
      </pc:sldChg>
      <pc:sldChg chg="addSp delSp modSp mod">
        <pc:chgData name="Jaana Pakarinen" userId="a7ebc5e3-89cd-4d62-84a7-e46d91da998a" providerId="ADAL" clId="{5BB9C096-4312-45C5-8927-5F3D60F7E989}" dt="2021-03-08T14:25:08.844" v="332" actId="14100"/>
        <pc:sldMkLst>
          <pc:docMk/>
          <pc:sldMk cId="2172537404" sldId="446"/>
        </pc:sldMkLst>
        <pc:spChg chg="del mod">
          <ac:chgData name="Jaana Pakarinen" userId="a7ebc5e3-89cd-4d62-84a7-e46d91da998a" providerId="ADAL" clId="{5BB9C096-4312-45C5-8927-5F3D60F7E989}" dt="2021-03-08T14:22:26.711" v="317" actId="21"/>
          <ac:spMkLst>
            <pc:docMk/>
            <pc:sldMk cId="2172537404" sldId="446"/>
            <ac:spMk id="7" creationId="{9838B309-F027-47AC-A264-FE2CB489C70B}"/>
          </ac:spMkLst>
        </pc:spChg>
        <pc:spChg chg="add mod">
          <ac:chgData name="Jaana Pakarinen" userId="a7ebc5e3-89cd-4d62-84a7-e46d91da998a" providerId="ADAL" clId="{5BB9C096-4312-45C5-8927-5F3D60F7E989}" dt="2021-03-08T14:25:08.844" v="332" actId="14100"/>
          <ac:spMkLst>
            <pc:docMk/>
            <pc:sldMk cId="2172537404" sldId="446"/>
            <ac:spMk id="8" creationId="{7CC60545-0E4F-43F6-8B96-B3F059902013}"/>
          </ac:spMkLst>
        </pc:spChg>
      </pc:sldChg>
      <pc:sldChg chg="addSp delSp modSp new mod ord">
        <pc:chgData name="Jaana Pakarinen" userId="a7ebc5e3-89cd-4d62-84a7-e46d91da998a" providerId="ADAL" clId="{5BB9C096-4312-45C5-8927-5F3D60F7E989}" dt="2021-03-08T14:44:43.137" v="1121" actId="962"/>
        <pc:sldMkLst>
          <pc:docMk/>
          <pc:sldMk cId="2483107382" sldId="450"/>
        </pc:sldMkLst>
        <pc:spChg chg="del mod">
          <ac:chgData name="Jaana Pakarinen" userId="a7ebc5e3-89cd-4d62-84a7-e46d91da998a" providerId="ADAL" clId="{5BB9C096-4312-45C5-8927-5F3D60F7E989}" dt="2021-03-08T10:58:07.197" v="113" actId="478"/>
          <ac:spMkLst>
            <pc:docMk/>
            <pc:sldMk cId="2483107382" sldId="450"/>
            <ac:spMk id="2" creationId="{3CDDEBA2-0F94-41E8-BAF2-B4457122855B}"/>
          </ac:spMkLst>
        </pc:spChg>
        <pc:spChg chg="del">
          <ac:chgData name="Jaana Pakarinen" userId="a7ebc5e3-89cd-4d62-84a7-e46d91da998a" providerId="ADAL" clId="{5BB9C096-4312-45C5-8927-5F3D60F7E989}" dt="2021-03-08T10:58:00.979" v="111" actId="478"/>
          <ac:spMkLst>
            <pc:docMk/>
            <pc:sldMk cId="2483107382" sldId="450"/>
            <ac:spMk id="3" creationId="{251CC9E3-9D85-468D-843A-658F31DB37FD}"/>
          </ac:spMkLst>
        </pc:spChg>
        <pc:spChg chg="del">
          <ac:chgData name="Jaana Pakarinen" userId="a7ebc5e3-89cd-4d62-84a7-e46d91da998a" providerId="ADAL" clId="{5BB9C096-4312-45C5-8927-5F3D60F7E989}" dt="2021-03-08T14:35:51.899" v="517" actId="478"/>
          <ac:spMkLst>
            <pc:docMk/>
            <pc:sldMk cId="2483107382" sldId="450"/>
            <ac:spMk id="4" creationId="{958AD9DA-C678-4135-AA1A-A0F1A3865184}"/>
          </ac:spMkLst>
        </pc:spChg>
        <pc:spChg chg="add mod">
          <ac:chgData name="Jaana Pakarinen" userId="a7ebc5e3-89cd-4d62-84a7-e46d91da998a" providerId="ADAL" clId="{5BB9C096-4312-45C5-8927-5F3D60F7E989}" dt="2021-03-08T12:56:50.781" v="183" actId="14100"/>
          <ac:spMkLst>
            <pc:docMk/>
            <pc:sldMk cId="2483107382" sldId="450"/>
            <ac:spMk id="6" creationId="{8E78C62A-F939-4B7B-856A-911C948B4E1C}"/>
          </ac:spMkLst>
        </pc:spChg>
        <pc:spChg chg="add del mod">
          <ac:chgData name="Jaana Pakarinen" userId="a7ebc5e3-89cd-4d62-84a7-e46d91da998a" providerId="ADAL" clId="{5BB9C096-4312-45C5-8927-5F3D60F7E989}" dt="2021-03-08T10:58:09.696" v="114" actId="478"/>
          <ac:spMkLst>
            <pc:docMk/>
            <pc:sldMk cId="2483107382" sldId="450"/>
            <ac:spMk id="7" creationId="{6615860A-EAE0-43ED-99D1-8739FB2B0C15}"/>
          </ac:spMkLst>
        </pc:spChg>
        <pc:picChg chg="add mod">
          <ac:chgData name="Jaana Pakarinen" userId="a7ebc5e3-89cd-4d62-84a7-e46d91da998a" providerId="ADAL" clId="{5BB9C096-4312-45C5-8927-5F3D60F7E989}" dt="2021-03-08T14:44:43.137" v="1121" actId="962"/>
          <ac:picMkLst>
            <pc:docMk/>
            <pc:sldMk cId="2483107382" sldId="450"/>
            <ac:picMk id="5" creationId="{E6A4FD7C-E451-4EAA-8A5B-1E884CB11127}"/>
          </ac:picMkLst>
        </pc:picChg>
      </pc:sldChg>
      <pc:sldChg chg="addSp delSp modSp new del mod">
        <pc:chgData name="Jaana Pakarinen" userId="a7ebc5e3-89cd-4d62-84a7-e46d91da998a" providerId="ADAL" clId="{5BB9C096-4312-45C5-8927-5F3D60F7E989}" dt="2021-03-08T14:00:09.860" v="270" actId="47"/>
        <pc:sldMkLst>
          <pc:docMk/>
          <pc:sldMk cId="3735577980" sldId="451"/>
        </pc:sldMkLst>
        <pc:spChg chg="del mod">
          <ac:chgData name="Jaana Pakarinen" userId="a7ebc5e3-89cd-4d62-84a7-e46d91da998a" providerId="ADAL" clId="{5BB9C096-4312-45C5-8927-5F3D60F7E989}" dt="2021-03-08T13:06:25.321" v="185" actId="478"/>
          <ac:spMkLst>
            <pc:docMk/>
            <pc:sldMk cId="3735577980" sldId="451"/>
            <ac:spMk id="2" creationId="{F5C9764E-AE30-4699-B89A-44EB7C3D75C0}"/>
          </ac:spMkLst>
        </pc:spChg>
        <pc:spChg chg="del">
          <ac:chgData name="Jaana Pakarinen" userId="a7ebc5e3-89cd-4d62-84a7-e46d91da998a" providerId="ADAL" clId="{5BB9C096-4312-45C5-8927-5F3D60F7E989}" dt="2021-03-08T13:06:20.009" v="184" actId="22"/>
          <ac:spMkLst>
            <pc:docMk/>
            <pc:sldMk cId="3735577980" sldId="451"/>
            <ac:spMk id="3" creationId="{BA92C584-3E24-4152-AA5C-3F5847B2CE5B}"/>
          </ac:spMkLst>
        </pc:spChg>
        <pc:spChg chg="add del mod">
          <ac:chgData name="Jaana Pakarinen" userId="a7ebc5e3-89cd-4d62-84a7-e46d91da998a" providerId="ADAL" clId="{5BB9C096-4312-45C5-8927-5F3D60F7E989}" dt="2021-03-08T13:06:36.017" v="186" actId="478"/>
          <ac:spMkLst>
            <pc:docMk/>
            <pc:sldMk cId="3735577980" sldId="451"/>
            <ac:spMk id="8" creationId="{D3DD2D77-3691-48E2-B9B3-3F9D19E04000}"/>
          </ac:spMkLst>
        </pc:spChg>
        <pc:picChg chg="add mod ord">
          <ac:chgData name="Jaana Pakarinen" userId="a7ebc5e3-89cd-4d62-84a7-e46d91da998a" providerId="ADAL" clId="{5BB9C096-4312-45C5-8927-5F3D60F7E989}" dt="2021-03-08T13:06:46.325" v="189" actId="14100"/>
          <ac:picMkLst>
            <pc:docMk/>
            <pc:sldMk cId="3735577980" sldId="451"/>
            <ac:picMk id="6" creationId="{CEA173D3-BC28-499C-8F1C-FBDF02BD8755}"/>
          </ac:picMkLst>
        </pc:picChg>
      </pc:sldChg>
      <pc:sldChg chg="addSp delSp modSp new mod addCm delCm">
        <pc:chgData name="Jaana Pakarinen" userId="a7ebc5e3-89cd-4d62-84a7-e46d91da998a" providerId="ADAL" clId="{5BB9C096-4312-45C5-8927-5F3D60F7E989}" dt="2021-03-08T14:50:03.590" v="1638" actId="14100"/>
        <pc:sldMkLst>
          <pc:docMk/>
          <pc:sldMk cId="2301705834" sldId="452"/>
        </pc:sldMkLst>
        <pc:spChg chg="del mod">
          <ac:chgData name="Jaana Pakarinen" userId="a7ebc5e3-89cd-4d62-84a7-e46d91da998a" providerId="ADAL" clId="{5BB9C096-4312-45C5-8927-5F3D60F7E989}" dt="2021-03-08T13:57:39.204" v="254" actId="478"/>
          <ac:spMkLst>
            <pc:docMk/>
            <pc:sldMk cId="2301705834" sldId="452"/>
            <ac:spMk id="2" creationId="{30A60059-35B5-4EC2-A182-DD79E11995F0}"/>
          </ac:spMkLst>
        </pc:spChg>
        <pc:spChg chg="del mod">
          <ac:chgData name="Jaana Pakarinen" userId="a7ebc5e3-89cd-4d62-84a7-e46d91da998a" providerId="ADAL" clId="{5BB9C096-4312-45C5-8927-5F3D60F7E989}" dt="2021-03-08T13:08:25.191" v="193" actId="478"/>
          <ac:spMkLst>
            <pc:docMk/>
            <pc:sldMk cId="2301705834" sldId="452"/>
            <ac:spMk id="3" creationId="{FA872187-93CD-4B1A-84B7-7666AC060A5E}"/>
          </ac:spMkLst>
        </pc:spChg>
        <pc:spChg chg="del">
          <ac:chgData name="Jaana Pakarinen" userId="a7ebc5e3-89cd-4d62-84a7-e46d91da998a" providerId="ADAL" clId="{5BB9C096-4312-45C5-8927-5F3D60F7E989}" dt="2021-03-08T14:47:31.910" v="1629" actId="478"/>
          <ac:spMkLst>
            <pc:docMk/>
            <pc:sldMk cId="2301705834" sldId="452"/>
            <ac:spMk id="4" creationId="{6ACA6D21-B507-48BA-BF94-5A3CEEE4376E}"/>
          </ac:spMkLst>
        </pc:spChg>
        <pc:spChg chg="add del mod">
          <ac:chgData name="Jaana Pakarinen" userId="a7ebc5e3-89cd-4d62-84a7-e46d91da998a" providerId="ADAL" clId="{5BB9C096-4312-45C5-8927-5F3D60F7E989}" dt="2021-03-08T13:56:31.137" v="236"/>
          <ac:spMkLst>
            <pc:docMk/>
            <pc:sldMk cId="2301705834" sldId="452"/>
            <ac:spMk id="6" creationId="{C099FF9D-FB4F-47F4-9882-9CB78A73A056}"/>
          </ac:spMkLst>
        </pc:spChg>
        <pc:spChg chg="add mod ord">
          <ac:chgData name="Jaana Pakarinen" userId="a7ebc5e3-89cd-4d62-84a7-e46d91da998a" providerId="ADAL" clId="{5BB9C096-4312-45C5-8927-5F3D60F7E989}" dt="2021-03-08T14:47:23.370" v="1628" actId="13244"/>
          <ac:spMkLst>
            <pc:docMk/>
            <pc:sldMk cId="2301705834" sldId="452"/>
            <ac:spMk id="7" creationId="{0C2770E1-6141-42EB-B36A-2D581D3BF75C}"/>
          </ac:spMkLst>
        </pc:spChg>
        <pc:graphicFrameChg chg="add mod modGraphic">
          <ac:chgData name="Jaana Pakarinen" userId="a7ebc5e3-89cd-4d62-84a7-e46d91da998a" providerId="ADAL" clId="{5BB9C096-4312-45C5-8927-5F3D60F7E989}" dt="2021-03-08T14:50:03.590" v="1638" actId="14100"/>
          <ac:graphicFrameMkLst>
            <pc:docMk/>
            <pc:sldMk cId="2301705834" sldId="452"/>
            <ac:graphicFrameMk id="3" creationId="{3E5E3D18-728A-42D7-B68D-02CF2884D969}"/>
          </ac:graphicFrameMkLst>
        </pc:graphicFrameChg>
      </pc:sldChg>
      <pc:sldChg chg="addSp delSp modSp new del mod">
        <pc:chgData name="Jaana Pakarinen" userId="a7ebc5e3-89cd-4d62-84a7-e46d91da998a" providerId="ADAL" clId="{5BB9C096-4312-45C5-8927-5F3D60F7E989}" dt="2021-03-08T13:56:10.646" v="235" actId="47"/>
        <pc:sldMkLst>
          <pc:docMk/>
          <pc:sldMk cId="2293151769" sldId="453"/>
        </pc:sldMkLst>
        <pc:spChg chg="del">
          <ac:chgData name="Jaana Pakarinen" userId="a7ebc5e3-89cd-4d62-84a7-e46d91da998a" providerId="ADAL" clId="{5BB9C096-4312-45C5-8927-5F3D60F7E989}" dt="2021-03-08T13:44:40.347" v="233" actId="478"/>
          <ac:spMkLst>
            <pc:docMk/>
            <pc:sldMk cId="2293151769" sldId="453"/>
            <ac:spMk id="2" creationId="{711612BD-5F46-4018-BDEE-E3ABFD2E5CAD}"/>
          </ac:spMkLst>
        </pc:spChg>
        <pc:spChg chg="del">
          <ac:chgData name="Jaana Pakarinen" userId="a7ebc5e3-89cd-4d62-84a7-e46d91da998a" providerId="ADAL" clId="{5BB9C096-4312-45C5-8927-5F3D60F7E989}" dt="2021-03-08T13:44:39.399" v="232" actId="478"/>
          <ac:spMkLst>
            <pc:docMk/>
            <pc:sldMk cId="2293151769" sldId="453"/>
            <ac:spMk id="3" creationId="{CD582902-64CD-405A-A51E-4EE1D2BF8004}"/>
          </ac:spMkLst>
        </pc:sp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" creationId="{49276F4E-2184-4394-B989-C0C60699567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" creationId="{582B5AC8-C1B0-4F92-9A4A-55F935B7CB9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" creationId="{1B1D214F-D696-4732-B305-585C6B3B7CC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" creationId="{A812B927-16D7-4EE2-8681-2131CAEE7D7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" creationId="{418CD806-8C75-4DC9-BC43-4576409C2CB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" creationId="{8E7C248B-C165-4485-B363-FEC794C6CE7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" creationId="{65F1C96C-350F-46F3-8CEF-89337188407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" creationId="{0BC1A8F7-636C-4E9F-A71E-5B12F6DA907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" creationId="{C3105FE9-8278-4843-836A-FB707ADEC15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" creationId="{7A5BDEB0-04D5-4EEC-BB06-8C4700375CB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" creationId="{EB62BE13-25F5-4EAB-8423-912ED49D5BD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" creationId="{9385BD3A-AE26-4D34-93E3-A78B692B6B9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" creationId="{EF2142F8-BBD0-4F80-898E-469B28C6BC9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" creationId="{AF86724E-0605-4EE0-87A5-0A5C57EE046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" creationId="{1D781D57-72BC-41F6-B6FB-C77C2FB5F27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" creationId="{98265D26-749C-4BB7-98E6-668D55BBD94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" creationId="{48CB6133-2A3C-40CF-AC98-C47FB731B71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" creationId="{6AF3C05B-5EDF-4327-8E59-55421242CCA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" creationId="{216438A4-35E0-4F12-9E2B-CDCAC308CE7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" creationId="{1FF0B433-91B6-41F0-8A8E-C25D31955A9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" creationId="{4548649B-267E-4259-B3A5-37C2C973AD8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" creationId="{8A5F7271-526C-4E55-A88E-0009BD0EA3D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" creationId="{658CD9BF-F4B0-4CC6-A560-34D28A82193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" creationId="{AE2C9769-E7E5-4F98-AD84-6BC42AF4BA1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" creationId="{66EAF103-D6A4-4C04-A5D5-4421F3BF49D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" creationId="{7FB42F41-F5A0-4B0A-9B14-6532BC61BE0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" creationId="{6C85CFE1-64FA-4F99-A023-6D8AA106FB4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" creationId="{11D0999C-5420-49E8-80E8-3955B68536A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" creationId="{53BA1218-B4E9-4733-A82F-6E42B884121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" creationId="{B518C47F-F518-45E1-A6DA-6C5C389FFE3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" creationId="{4BE10822-F12C-4391-B432-5A0E26B7DB6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" creationId="{E92794F5-B315-460F-9DA5-B8C6E0AF87A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" creationId="{EFB601A3-936C-4171-986E-28547481AE2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" creationId="{A4946691-B635-4FDC-9259-D4B311D354F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" creationId="{DDAC4E4C-D0B2-441C-9766-4C470F16B5F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" creationId="{E40E0C5B-1254-4FDE-8BF2-9E9221D98FA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" creationId="{30C18983-0E8F-4A72-B997-447A24F48B2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" creationId="{E9464AB7-202E-45C3-B99F-F337825D0E7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" creationId="{CF3AD229-E455-4EB4-AB14-EA0AC66D329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" creationId="{ABD5749C-E4A9-4C9C-A713-44A8C41F22D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" creationId="{EAE1117F-4E50-4A76-B19C-42917E55A24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" creationId="{B54486F2-4687-445B-8A4E-3933653FCBF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" creationId="{27F7B9AD-9D76-4052-B4EA-BCE94451188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" creationId="{F078A3DB-32A8-457B-90FA-7E5AA38DF1A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9" creationId="{10BF9CCC-C535-4533-812A-82B3FB6D763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0" creationId="{7DAA01BC-C7D9-49E9-80DA-710078A90F5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1" creationId="{5C050EF7-6D6C-4ED7-A4D5-934AF8D641A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2" creationId="{D0303417-4649-410C-A7E8-771E6649EFD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3" creationId="{88091823-19B8-4BDE-9D0C-E4CD1441513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4" creationId="{B973EB23-1475-40C5-B8BD-C6CADC0FABB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5" creationId="{CBE3C738-1E66-4B02-AC7D-142D3ED6387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6" creationId="{0B4449CB-5A5B-4A9D-8746-0E0BCDACFD1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7" creationId="{81259FE3-3261-43C3-8FD5-F72CE9E7507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8" creationId="{A1E93059-BE90-47BC-B80D-5DEA79F5E20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59" creationId="{98E0D1EE-28D3-4D96-BE3E-6B86A0BC8CC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0" creationId="{2479792E-3FA5-4E25-B944-7963B62F05D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1" creationId="{55775D70-AEDA-408F-8254-6BA230D1E51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2" creationId="{BD981528-AAEE-4409-B1F6-CCD1B543DBB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3" creationId="{6E9017BF-047C-46C8-AF58-6C37DDDA5A1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4" creationId="{9ABC3315-8054-4F8C-A07E-EA752A75A9A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5" creationId="{FAC6FAE8-6788-44E9-A73A-394D2C09085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6" creationId="{752FD146-FA27-4DD2-9FAE-FEAAB956EEF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7" creationId="{A751254B-82CC-4FB6-B414-3256E07EDC5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8" creationId="{C938533A-755F-4C81-90A2-28EA9C17003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69" creationId="{A8EED923-8FD7-45CB-9E53-5A6BBA119AA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0" creationId="{7B7BC12D-207C-4E81-BDDB-D3C619325E0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1" creationId="{43A06958-E7E0-4371-BE7F-19E375C0629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2" creationId="{A8D9C0F9-7AB0-4293-BFF5-CE7D0F47E5C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3" creationId="{B5F8291A-E659-4B54-B1AA-3AF50E7728E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4" creationId="{FEEAA226-58A4-4A3E-894D-679FFDA7141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5" creationId="{80F5F9D8-AC9E-4048-8736-A0A4D9D3A6D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6" creationId="{4F0E4383-49B5-4A16-A2C4-037D90024C0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7" creationId="{B28AAE37-EFCE-4562-9693-4F8A8DB5179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8" creationId="{7AD551A9-E403-4F89-BE68-83A67D34C4B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79" creationId="{4ECC3A0D-8E8E-46A8-BB58-C8A232BCAD9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0" creationId="{9A2AC82C-0603-4183-A15A-172EEB5F1F7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1" creationId="{60D7F1BA-4F31-466C-A089-B23D5C551EC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2" creationId="{834185FA-FFCC-4ED1-A736-1B7B046A0AF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3" creationId="{2A4E22B2-5442-4716-85BA-29E38D7A9CC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4" creationId="{471B5A9F-F404-42F7-A22E-C7A130D6E02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5" creationId="{C0E30C9E-E7AB-4004-B806-5FBFB30EF8E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6" creationId="{FBDB7549-52EB-4932-8FFD-DDEF9F19C80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7" creationId="{35A91E1D-631B-42B9-9C27-2BFE1BE6F9D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8" creationId="{AFAB9126-788B-41D8-B7A5-53D15AAC091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89" creationId="{64840B21-C245-4FE1-98E2-6973CCD692C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0" creationId="{751AC275-E171-45C7-AC2B-E9260536831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1" creationId="{71402C4A-5B5F-4B07-969B-9785E5C9053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2" creationId="{7A6A8AE0-C884-4333-834E-CA125952101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3" creationId="{05937070-4248-4DF4-AEAA-3EE44928271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4" creationId="{5BBDC029-6DAB-45DF-A848-1C3170C01A0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5" creationId="{8AEA9C86-5995-4511-8CD0-0256CB92B88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6" creationId="{76250CF1-74F3-424C-9874-6A5D69A2264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7" creationId="{325766B6-A66F-4E2A-B0B6-FC0CBC28B46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8" creationId="{0BB36896-78BA-4507-8453-34A681FC883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99" creationId="{EDF8CF27-C11D-4B5F-AE3B-E372110F1E2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0" creationId="{8E0FEC8E-9D41-4E86-B986-863215F4B89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1" creationId="{3FD2D251-826D-4B87-A3F4-EE73475F19A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2" creationId="{3E5D2351-9A11-4260-8A2D-42E94A09FDF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3" creationId="{E59FEDBD-0247-475A-ACC5-5F5D7BD0225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4" creationId="{DE90C8E9-1025-4F48-8F23-315C1FB79C1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5" creationId="{94FA213E-E001-4110-8045-F288C7F38A9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6" creationId="{5CB66D12-B918-43EA-B7D8-C5007400244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7" creationId="{71326B4C-F286-4EFD-B016-03BC84E403C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8" creationId="{5049A4C8-A309-4607-8ED5-EF176109260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09" creationId="{6F402274-D499-4274-9FCF-F70E8F8FD06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0" creationId="{81F7312C-A446-4E04-AC29-FF775DF85AB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1" creationId="{20A8773E-926E-4624-BC6F-0661C0217F6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2" creationId="{7E433E46-820E-4857-BDC7-214C148E9C8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3" creationId="{4F23BB09-4C29-4785-8029-0707E21D888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4" creationId="{50EA9ECE-B085-43DF-9AF0-A2A5AF6C9BC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5" creationId="{763D3036-CF48-4719-82A0-5AA8382C4E9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6" creationId="{3AFB0F87-96A9-43C7-94CC-066F9F4E150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7" creationId="{F1130EA4-8058-425B-9196-E655A29F48F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8" creationId="{EFFE590D-DA5A-49B8-96A1-C0C28D1F254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19" creationId="{1764248E-0B98-46AC-AA44-CDAC82020C7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0" creationId="{C3FDD909-EA85-43AC-835C-76ACE85C319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1" creationId="{E7258A31-291D-41C5-9033-74941AFF6BE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2" creationId="{CCA11D82-E072-49DB-BD60-2A8204F0AA5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3" creationId="{ED97E565-8913-43E0-9AA4-96F363B378C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4" creationId="{612FC9CA-252C-4ECC-BBC6-486816BFD99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5" creationId="{5D10645A-6C13-448B-911E-B03758685C3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6" creationId="{27004B05-2381-4724-9645-992CF40E3AB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7" creationId="{9DBAC1A2-2FF4-4D35-A28A-48CD1D1F90E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8" creationId="{B476E5B3-5A20-490B-B590-AF08F592150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29" creationId="{65948846-6F65-475C-923D-9940D8EA0E2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0" creationId="{986CCDA0-D3AA-4FD4-819C-BBEEAFFF531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1" creationId="{40FEC07E-97D4-4162-92BF-0935DEABA20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2" creationId="{31D335CC-C32C-44FD-AB53-6B07403E99A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3" creationId="{B9BF65CD-68B8-4D33-8911-DB2D103DAB7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4" creationId="{CE96BA87-8810-45F6-94F6-FE2AD5C1056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5" creationId="{7B854256-43BE-488E-A9D5-15841B4CD7E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6" creationId="{6D8E0AD2-70BB-4CAD-90D8-D2EA79E479F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7" creationId="{09F5E034-4C53-4417-80BA-5DB3F15B49E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8" creationId="{AEBFC817-6FAE-4DBD-8DAB-28F62BAEE86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39" creationId="{84201C2F-CD92-4334-9381-A3598467E3F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0" creationId="{D88A1601-4AA9-4663-9B99-F4153C8545D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1" creationId="{2D7B2F86-13E2-4D5B-ABB1-F8B63640348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2" creationId="{A68363DD-55B8-4D75-90C9-53A77839097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3" creationId="{33C571FA-63F6-4DD2-8D50-25EC49F939A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4" creationId="{2B6500BF-371F-4343-AC1C-83059636ADE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5" creationId="{1F82E6B7-306F-48FD-8D12-4B933E09137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6" creationId="{9485F7C4-96A8-4037-8279-95B6B1F20C4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7" creationId="{43FF16BA-03A4-4FB6-AC25-FBFD67BC352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8" creationId="{AC92CFA3-C85E-4551-BA8F-FEF0B247793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49" creationId="{AFC8A77E-F4F4-46FA-8894-328C71CE817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0" creationId="{C38C9A59-056C-4B81-BA21-B8345233D39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1" creationId="{82D8B93C-340E-471B-8B82-F0895A35C42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2" creationId="{74C7D674-45FE-401D-872E-682CF66901E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3" creationId="{57861499-0CBF-4A4F-9F3D-14EFE3026C5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4" creationId="{882879FD-D6FB-48CD-BFB3-5E65150C0C8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5" creationId="{656BC4CF-B6CA-4F32-8B03-1B4FF949A09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6" creationId="{6ACC5D5E-64AD-4882-8949-23F2905E5C0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7" creationId="{11567F7F-9CE5-4DD2-8A10-A5302646D9E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8" creationId="{50B7A8CD-4C65-4B2F-A7DA-1DE86FC21AA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59" creationId="{81C60093-4383-4AEE-8953-41ADBF6A9A6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0" creationId="{D1CC5ADC-2DBD-439B-8842-586C1B68DF7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1" creationId="{65A2D882-945F-4D8D-AF6D-F66FC82F878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2" creationId="{0990C820-B54C-4605-8079-C291FDC5522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3" creationId="{4A75A411-91AB-4513-979C-EAC45BC0293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4" creationId="{C1F2AA66-BE0C-4C8B-A979-D8C1763FB7D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5" creationId="{A1923612-6FA3-42DC-A874-5134517B8F4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6" creationId="{7A92B43E-22E1-470E-BDBA-24D014FD576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7" creationId="{C1BDFCF7-F217-4E8C-BB00-7411A5A862F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8" creationId="{FA63A826-B6D6-4400-845B-26017B69B7C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69" creationId="{D829FB6F-D2DC-490F-AC14-7E5DD164BEB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0" creationId="{194D0F43-D733-4284-90CC-C47E0FD3E2E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1" creationId="{C4F78FF0-CC06-4B6A-9C28-C10B20DBDAB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2" creationId="{E5BF6476-342C-40B9-B7B7-5CD6D99E133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3" creationId="{312F9949-2966-41E5-8AD4-DEE0DFB4992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4" creationId="{2ECF2B56-2C2B-422A-A7B2-EF271FD6A7E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5" creationId="{BCB2A081-F8DE-4865-8934-3AD70241C7D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6" creationId="{21BE776B-2C9A-467E-BD21-1CF0E7995CD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7" creationId="{8E7279B8-4DE8-4217-8DB5-89B586B0D7B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8" creationId="{4AA55446-51CF-4C79-906D-E06492FC7AC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79" creationId="{95C1932C-41B9-40FF-930E-31175B85F9A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0" creationId="{14B7C7CA-1F66-47E9-9042-4FC2F15D414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1" creationId="{D99AE776-7ABC-4340-A1C6-6872CDAEB17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2" creationId="{55D9506B-5F9A-4AB0-B679-22A018C998B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3" creationId="{C6AFA35D-AEDB-4C8F-B39C-C45CE1C244C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4" creationId="{53BF757B-3C63-4351-9360-A94DF43E9C7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5" creationId="{D6D07AE6-6684-45B1-9C44-1E933CF8BFC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6" creationId="{CF0F3627-EB71-4A30-B94F-6D72E880351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7" creationId="{9053CE5F-12C6-42B8-921C-90FF0E54FE3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8" creationId="{B5BF1C0F-3B28-4BAC-867A-6DD304F98F3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89" creationId="{16545D8D-17CE-4BAF-9C5E-3D45F9DE74F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0" creationId="{B3C5F5B9-7FD5-4D2A-8EDF-3150EDDE415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1" creationId="{96FF234C-2978-4979-94F2-C1824601460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2" creationId="{7451EF68-ADA8-4A08-AE42-9109329CB9E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3" creationId="{38C1CCDA-4DA3-4268-9415-90FC2E693BA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4" creationId="{BA34F494-A83B-4878-AB1A-8A04724164D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5" creationId="{E111EB0C-6FF6-409B-A5CA-4C0CD76C031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6" creationId="{56021DC8-5541-4DBD-9DAB-0FAEDF175C4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7" creationId="{A00EFF9B-59CC-484E-A131-0C187E15E9C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8" creationId="{CBFCA735-D72C-4085-9DA8-AA35547B2D9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199" creationId="{0998DEE3-8FDF-4D13-9E46-FEC3B5D12E4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0" creationId="{8EB0076D-E299-41C3-980B-F785E6B7C8E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1" creationId="{9A6B817E-D1BC-4FAA-BB25-4458D0D1FE8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2" creationId="{329340FE-21D1-4621-979C-9666A0CC71E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3" creationId="{759A2C1B-41B3-4068-A800-05FEC06D753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4" creationId="{47ADEBEC-461F-4309-9355-646395F7ECE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5" creationId="{80AE342D-1CED-4E62-A97E-08A2880E41B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6" creationId="{22C5F328-E8F2-403A-811B-77A1D029E16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7" creationId="{1AB9361B-B3C7-4298-8DE2-12A8F9807C4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8" creationId="{75064912-B473-40E7-BDAB-137A4A20EC3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09" creationId="{C2C8E1A9-D2AD-4D5E-B99E-71E82EFBEAE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0" creationId="{A82A0F09-618B-4B6E-A10C-242FA350284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1" creationId="{BB536E7C-3AEF-43D2-978F-F332061D914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2" creationId="{034D6BFF-6235-4736-9A9F-8E158739967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3" creationId="{1766A14C-6850-4343-B19E-06A187FFDDB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4" creationId="{EAC0C89A-FF64-41B7-85D5-7D8C525C7D3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5" creationId="{83993F37-1982-4D35-ADC2-1D7B68BD91B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6" creationId="{004893C4-5C3F-4B3D-906B-16E2228DC2E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7" creationId="{73790145-3AE2-4287-96BB-36206524D31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8" creationId="{F4245061-CFA1-45DD-9969-D1A1735C2CA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19" creationId="{13505750-0C34-4AB2-9D24-8A71299ECB2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0" creationId="{E8E55E4E-85D9-4A4C-8E9D-FAC14BA20AA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1" creationId="{6ABF37DE-32C5-4478-A19C-112E4B1320D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2" creationId="{0F9FB4BC-B4B5-4CA2-9CB4-1CBD614A34A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3" creationId="{862643CB-6820-4C0A-A8CD-809AD5090BB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4" creationId="{0064503B-75F8-457F-9E97-FB2193B5AB3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5" creationId="{55418A28-D57C-4E1C-8A81-0ABCE729808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6" creationId="{A113CFAF-502D-42C8-997F-7B1AE67AA0D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7" creationId="{E79485A6-7266-4105-B827-9FBFA3EDB92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8" creationId="{AC0AC87D-9C64-452A-AA53-53847F62DAC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29" creationId="{2C5E67C9-3780-414F-9EF7-5591ACA8FD8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0" creationId="{2F2782A6-5A6F-4013-B051-5F207BB1C0D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1" creationId="{DA469E64-3540-4E94-98B5-22CCFAB2536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2" creationId="{60CDA6B1-3C75-4726-8B72-08A62B30617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3" creationId="{4694D962-A2EE-4B6F-84AF-66E85350535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4" creationId="{42B12734-8860-478C-9889-A5A54811328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5" creationId="{7164616D-B3C3-41D6-97B6-0A81C068D18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6" creationId="{83021E28-0794-42E3-82A9-DD741A75A7A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7" creationId="{EB3099FC-5E53-4D3B-878E-2A43429BC42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8" creationId="{55359BD1-7529-4E31-AC6B-633933510FF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39" creationId="{28DA6984-AAE6-4243-928E-36CBBD1BC80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0" creationId="{8BA13124-8382-4397-8069-016C40800BB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1" creationId="{B0266D0A-DF1F-434D-B8A3-BC2D6B1E295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2" creationId="{A907A7DC-5FDC-4E04-9231-7BAF0F0C1F6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3" creationId="{A6464C44-F34C-4BDA-876B-79C89C0577D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4" creationId="{CA441FC7-33BA-4CC5-B2F0-0B32D7382A2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5" creationId="{F92A5B1B-CBA1-493A-BBB9-E595DAEB7FC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6" creationId="{DCECF857-24B1-4FBA-9600-2C202693888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7" creationId="{A738BC10-D770-44A9-B00F-F70640F4746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8" creationId="{AC860B44-DD96-46BF-B16F-0D2AEC0E270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49" creationId="{CE39A1F7-D31E-4597-AEEE-B5D4F6A1B00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0" creationId="{99F5E02A-766B-4019-9ED2-D5D07D6CB25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1" creationId="{3A8FF833-7794-4769-A24A-D61AC7930AA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2" creationId="{FE96ECFD-0CA6-4CC2-9F9A-722D9B3940D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3" creationId="{68DCEAE5-1967-48AB-819E-92AB9771726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4" creationId="{5BB76C31-3550-4A54-8C31-5DA770B2C56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5" creationId="{FDE05EE0-8F97-46D0-9419-1FAD78F9911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6" creationId="{1848D753-610E-417D-A70F-D49362E40A9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7" creationId="{03FF51F6-FF22-4EF2-9EA2-E4F0CCFBAAF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8" creationId="{064DE664-FBC4-4DBD-8C56-4116B15203D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59" creationId="{BA08DCFC-08E8-4A3C-94A6-B145C601F29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0" creationId="{BF669968-F6DA-475E-8D80-4784CE8315F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1" creationId="{7AFD09C6-A45F-4312-9CFD-B7CEE9528F9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2" creationId="{32F71568-CC44-4EFD-9A53-478AFACE6AF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3" creationId="{75AEDB3D-B08E-4E03-A10C-68E0D950D3D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4" creationId="{81E0068C-6FB1-4875-81B4-38F52D45D5A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5" creationId="{BC18F611-5CC9-4CAC-90B6-E7E619D05FF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6" creationId="{BCE5963F-2B61-492D-80DB-907B89E3A66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7" creationId="{1B9FAB60-89DF-4BF3-83B3-CC3705EFA89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8" creationId="{68075D46-0800-4E9A-BEB1-443DEF34971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69" creationId="{34619BBA-913B-42EB-84C0-37905111E6F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0" creationId="{DA4BB865-EE06-4957-A1EE-F7F50CEDC4D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1" creationId="{E6B36CAF-9ED0-4BC2-839D-EC15629A900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2" creationId="{44B53C13-004C-4767-A336-D74D0DCD0C1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3" creationId="{E78C9D73-6EED-4A5B-BA48-5A1F5509592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4" creationId="{B1880ED2-FC27-4C37-A304-F6896A00EA7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5" creationId="{97204424-52C4-4902-835B-F6B04470094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6" creationId="{5DC8A113-A397-4019-B67D-B2938044059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7" creationId="{DA32F757-9726-4D06-B3E8-CC1ACBDAF35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8" creationId="{8F951AB2-0AAA-44E9-9E3B-42F32C35F47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79" creationId="{8179A4E8-5EAA-49E0-986D-24D04462515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0" creationId="{C2B182D2-A82D-4E8B-BE01-472C9A98C6C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1" creationId="{C8201C91-437F-4AB6-AAB6-721D120560A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2" creationId="{1C169136-4B03-480D-9559-8810319A3FF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3" creationId="{A94BD77C-D5AE-453D-8B6E-935CE9973C9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4" creationId="{96F45FE5-D8C9-4373-937E-DEA38FEFFBC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5" creationId="{D6F781D1-C0B7-4D5C-969A-C44E2015E78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6" creationId="{5E030609-7105-4486-95A9-DAEC78F7003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7" creationId="{714B6FCD-3C1F-4031-963B-0CA3FA43B7D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8" creationId="{BFC44CAA-2CCC-4A36-8403-D02F55D98B3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89" creationId="{75FDF4C7-5AB9-4CB0-8ABC-D20F2E4BF41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0" creationId="{17B499C8-C31B-498D-B5B7-FCBF619DD0E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1" creationId="{83AAE0A3-1135-41A9-8C31-32629B7A5C6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2" creationId="{E4A1DD9C-EF5E-4B9A-962C-37E8A4BE22C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3" creationId="{EDADB70E-281B-4B46-B802-B9A7AF9B59F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4" creationId="{F1A7FBB1-C7B9-4E4C-BF5E-751D271383C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5" creationId="{F40FEFF5-A49A-4EFF-AE56-33023A69BE2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6" creationId="{C944BE78-80AE-461A-B0B0-DB16BB11D41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7" creationId="{88F31D68-1649-49D6-A5CA-E4FA1F5B297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8" creationId="{D7EC30E1-4BAD-4442-9967-D0F3F9C2AD9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299" creationId="{F0AFA514-DE98-415C-985B-96406F9CED5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0" creationId="{88C4B0D4-86C3-4B50-BD7A-5F24ACFCEFF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1" creationId="{35979F96-7037-4B6C-A920-79D71C5FFD1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2" creationId="{0D67F0E9-B3B7-47AE-958A-64ED63D51AB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3" creationId="{A0068F74-FA8D-4987-B8CD-164705639A1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4" creationId="{DFA11924-03EF-45C6-ADE6-B0C37D42FB1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5" creationId="{F9C49A73-FD12-4F77-82A1-26678A876B6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6" creationId="{EC8F3958-FAF0-4963-9AAE-1DBC16BD542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7" creationId="{DC0EE63A-DEA8-4BC4-940D-242E32C93FE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8" creationId="{11B49563-1D68-4996-B6A7-B9CF03886FE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09" creationId="{E408404B-7001-4023-9004-C4F8A1A4B1F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0" creationId="{46F065BD-2CBB-4FC4-AC21-AACF57C4273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1" creationId="{B040107B-E730-4161-8F00-79D9CED2266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2" creationId="{A078AB7C-00D8-44AB-B64D-DF25C601574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3" creationId="{BECE2870-597B-40ED-962C-330B8410EB4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4" creationId="{25DAD4E1-E6CF-4826-A304-79043C0DFC7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5" creationId="{612695C9-A859-4131-8191-1009A53209F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6" creationId="{34477C8E-EA93-4913-B84C-0B9B345D406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7" creationId="{41BD59B2-8F6A-4756-BBC9-28C295049D8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8" creationId="{E73FB68D-7CAA-4F23-B8E3-2BEE81F6923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19" creationId="{68603CF3-E109-43E3-97B4-0FDE87381CB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0" creationId="{DEC24AD6-A667-4CC1-90A7-7722292436A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1" creationId="{13C443EF-0CDE-4ABD-B884-528BB5FC6B1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2" creationId="{860AA049-9562-41B1-9F3D-9DD0C34E1AB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3" creationId="{8A9B3106-6BB6-44C2-BCD9-D0582C4C5F5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4" creationId="{449D6FE6-F9A7-47E2-981D-6CF12A66EF8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5" creationId="{DD9B7C38-B720-440C-B5B0-EEF92D8486F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6" creationId="{79BAD252-4EE0-4912-B841-257310C78B9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7" creationId="{043A5102-16FA-4DE5-9B01-4AB844828CB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8" creationId="{9D31BA23-6DA0-4D4B-B6AC-038C4514DF2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29" creationId="{80B37CDE-3EBE-40D9-BA53-49FB5EC662A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0" creationId="{046759E4-9D57-4A63-9001-6BB85C6408E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1" creationId="{8A59DE09-A095-48E9-9EBC-43A29175003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2" creationId="{5CE0E4FA-6B8A-42FB-85DE-5D3993B931C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3" creationId="{16600133-B6DC-4A91-9AA0-6BC8875AFC5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4" creationId="{514EB837-90E0-4CE5-A88B-C52DF1DDD98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5" creationId="{BD28ADA8-F7EA-4BCE-B0B9-254B9D508DD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6" creationId="{119B261E-7C68-4E17-976D-828D1517B77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7" creationId="{D17DB41B-1509-4B93-971A-0E4FBCB4524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8" creationId="{EB5D4557-99EE-464B-B94D-C0FC7BD56A2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39" creationId="{AC38A745-E977-43E5-8592-750D5009473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0" creationId="{5A29B023-1A21-49CA-8929-93C1A8D1249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1" creationId="{3C8D43BF-5C03-4793-A9C6-7612580278B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2" creationId="{E3955316-D1FD-4391-9B7A-8DCF3061684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3" creationId="{09D946F6-31A6-482F-81E3-0DB114AD637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4" creationId="{66F3932D-3170-4E97-92BE-9D1FE67586E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5" creationId="{E2166B84-0629-4B98-B507-7EBA960D1BD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6" creationId="{B31B63EE-969A-46A3-9F80-F562606E134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7" creationId="{4227C679-03CD-4F41-8984-20F39D1F935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8" creationId="{AC7C931E-95E8-437A-BE28-3AF88F70DAE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49" creationId="{FD967A20-640A-4543-856C-3969FE6596B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0" creationId="{EE16BD2E-5640-4EB7-88EF-5FE6A5A15EF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1" creationId="{312904F9-C31E-4F7E-87B6-00176D6E474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2" creationId="{9CAC4836-7059-46FF-ABC4-EDBBC99E38B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3" creationId="{84C0FADE-C5D3-456A-8376-FB169A1B8D9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4" creationId="{0C5399C1-045D-454D-A43A-82EFE1F4571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5" creationId="{DBB6663C-576A-4EFE-B5A4-4FB8F8A3579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6" creationId="{6FC8733C-F1AE-4403-AECD-79B8B03CF0A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7" creationId="{3D726C49-A799-4E4B-A6F9-D76AE85A911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8" creationId="{77DFA80F-B987-400E-8DC1-DE61C52E07D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59" creationId="{7DF1C403-469C-44CC-994A-35DF1DF37E9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0" creationId="{D26E826D-6C4E-4834-8346-741D9D9B1D8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1" creationId="{9EB49C56-9FE6-46B7-954E-90159DFD912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2" creationId="{AF65837F-54BB-4502-BCCC-8F872C4246A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3" creationId="{44ED1BAF-338E-442B-953F-DC6F11C7EB0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4" creationId="{59E2A41E-D78D-4C92-9B7A-89F25D4081D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5" creationId="{7ABE81E2-EEC3-4F5C-A53F-688AEF8974D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6" creationId="{ADDC0A97-7F43-46CC-881B-5111F2D7631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7" creationId="{FC76BD15-44CF-49F0-B4E4-7F41A23A865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8" creationId="{270936EA-2368-42B5-9336-68AC39B50D6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69" creationId="{402AA9E9-8BA2-4B41-A205-C4EB35AF416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0" creationId="{3E227D9A-4101-446C-8848-3B1E60A8140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1" creationId="{C8B95DDD-D3A2-45E5-9E9E-7732E6AEFA7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2" creationId="{0D92E7E1-926E-4D91-B26C-04F42F1D2EB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3" creationId="{7D3BC598-3C47-45EF-BC77-39FB0B606BF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4" creationId="{2D6CB491-9356-4C68-B0F5-2E1980C6C05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5" creationId="{9880E63C-DCA5-4885-A008-2A9CEAE8BAC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6" creationId="{FA255349-EEC0-4738-8202-AA66B0750E7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7" creationId="{659B3F8A-B8CC-430B-AA6B-6C6EE53934C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8" creationId="{43F2DA82-A4A1-4AFC-B17C-F91C97D5F7A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79" creationId="{47C162C3-5617-4AB9-9015-30943460B99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0" creationId="{CAACF1E0-ED62-4C7D-931A-58754E7FF4E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1" creationId="{92677ACA-2D09-4CB9-ACEA-272009930C8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2" creationId="{CF342BA0-1A4F-44BA-8A2E-E2409020036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3" creationId="{02B223C6-92B8-4CF1-9BC2-D42634FB154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4" creationId="{B04B67A7-4D89-474A-A0E7-5E3FD6D03A1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5" creationId="{DA9A774F-4C35-43A0-88C7-F70D006C386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6" creationId="{AE996D44-7CEF-4ED4-9BA2-8D243CC7BB4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7" creationId="{6F5B46C9-CD3B-4758-BC5E-07CBC1D02FC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8" creationId="{EF322873-BF8A-4231-858F-C8596917D23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89" creationId="{07F658D3-1FB6-4185-B675-5EF2677ADD7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0" creationId="{636B6C98-BCBB-453C-9944-4D082065976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1" creationId="{6E755CEA-2AD6-4B87-920E-ECE801E0906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2" creationId="{7EECBD47-2AA1-4C89-BACD-941163DA134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3" creationId="{A2E5EC6C-5C87-484C-8045-0B96D5E3C25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4" creationId="{4A1E2AAC-6594-4ADB-A299-6F05D35ADBD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5" creationId="{88AD9D43-E1D2-4817-8839-201C0054D71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6" creationId="{C5E5B3CA-2BE1-4EA9-A245-D299BB0A993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7" creationId="{58E3E382-9E78-4DE7-B97A-23E7BB0BFDB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8" creationId="{FC781C04-9CA2-4D23-83A8-623A1F56B5B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399" creationId="{A84D99CC-7B6E-45A9-BE18-AA60966E6D5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0" creationId="{5AACD715-C832-452D-947A-0DF7D49B78D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1" creationId="{2D8C7F4E-3AE4-4362-8668-F3BFA3C219E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2" creationId="{8F89BF93-E7D5-4261-94CD-D1C88836DFE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3" creationId="{A5D4EDED-56B0-489D-9EC4-166D48FB6CF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4" creationId="{4A129339-C18C-4089-BF94-AE612F9F8D7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5" creationId="{6EAFC00A-E310-4F58-B949-08DE498E093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6" creationId="{415FE124-CCBC-442A-A29C-8BCACC9587F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7" creationId="{41512D94-7277-49DD-AC72-138C983A4C1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8" creationId="{E15CBD6F-A0DF-4656-82CA-AF16DCFC1FE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09" creationId="{C1AC8D27-C4A5-484A-8FBD-2C78783717E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0" creationId="{F78BC9BE-9C7F-48DA-8858-97E545500C3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1" creationId="{F1BD636F-A147-4818-91A2-F2AF9256DA4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2" creationId="{0489D29D-C9B4-4BCC-8ECF-23665F1E205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3" creationId="{69171EC8-BAC1-4B2E-9EAF-3DB9E7E44A6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4" creationId="{D86475E2-3744-47A2-9B96-FA79C5DD546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5" creationId="{B88D7944-2CBE-40E0-AB69-A8AB30481A3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6" creationId="{36469CC7-16AD-4D43-93BC-F519C62F2A0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7" creationId="{045F78C3-5A77-49CE-9EC3-192D9D2139C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8" creationId="{618574EE-2AE5-44A2-B6CA-1CB94E6B0D7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19" creationId="{ED20C830-B698-4D75-B1A5-47A8A170640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0" creationId="{D1E2152C-365A-4E9B-90A3-3C7268E445F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1" creationId="{77DB47F0-0A0F-4F4A-AF61-BDE8DAF2C9A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2" creationId="{566991A0-180C-4D63-B5DC-DE6BB4CE50C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3" creationId="{603AED76-CEE5-4B34-A91F-EF393E71BEA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4" creationId="{9A589B06-7488-490D-BFB0-DB758249F3F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5" creationId="{496EB12B-BC89-415B-81C6-8F30B90E2CC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6" creationId="{68C8F797-980F-4D6C-A112-28C0E276153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7" creationId="{99102DD0-8E9A-4146-BA54-684D641CCF6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8" creationId="{DD8FF4AB-D8DD-42A6-A275-902B09B8F9A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29" creationId="{0DA88161-AF06-42CC-9883-60C577A5CA7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0" creationId="{DF410D47-4D4D-4F28-B94D-EC83789F300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1" creationId="{32294432-2060-46A3-ADCA-9469A176115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2" creationId="{63693F38-08DA-4143-AFDB-A0793E6BB72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3" creationId="{360E1C2A-565D-475B-A548-F166E4FABA6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4" creationId="{7CF53701-304B-4775-8727-77B83AFDB18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5" creationId="{57F167D6-4827-454B-9808-B3F31C1FFC0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6" creationId="{3BDE6C77-BC8A-47C8-B2CF-2E127CB8314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7" creationId="{12727A45-1906-4EE3-BA32-5C69A80C3BD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8" creationId="{04640849-13B0-4903-A61A-E7F71869775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39" creationId="{439524EC-4580-4FAA-917D-9120EDD06DD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0" creationId="{8D10A2C3-B56C-4F7C-ADFC-9FDA9B33B0E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1" creationId="{8C77AFD8-2218-4635-B64D-A45BABE806A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2" creationId="{E293658C-7084-46C0-AAD3-6D106C69F7B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3" creationId="{D23A1052-C1AB-44F8-8532-A33175149F6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4" creationId="{F541592A-8FB6-4E3D-9B56-16AA715E70DB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5" creationId="{6F149394-4BC7-4CF7-A4FF-F4CC2998D13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6" creationId="{174753C0-1816-4655-BE55-D5033D9EDC54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7" creationId="{FCA6E65D-9DFB-42A7-805D-F8F1F204627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8" creationId="{B9498782-A006-4009-B905-7D445CF5740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49" creationId="{FE6D9C2D-E183-44A4-9A39-D86F471F219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0" creationId="{689C402D-36D3-4624-82A5-8C621E881A0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1" creationId="{18501B30-766A-44C8-8966-1D035758570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2" creationId="{0880D14F-C346-40C2-9FDF-624B6CA7D87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3" creationId="{00499316-CCEE-4F5F-AB72-A4CE64407D2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4" creationId="{7FB78989-1A7A-419B-A8AD-4EDFF3CE63F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5" creationId="{053C6960-C295-4F6A-BB20-5F3E0DF3FDB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6" creationId="{46756393-B80F-4B6D-8907-EBE27E37EF5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7" creationId="{93EF56FF-246B-4D00-B700-95F59B5DA41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8" creationId="{C86530BF-2C24-4AD8-B8A1-4CF66EE9E9EC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59" creationId="{7A0FF58F-3240-4614-9447-3FB7B0CE501D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0" creationId="{71BE186F-470C-4FC8-82D7-3F1159CC90F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1" creationId="{0D91D991-7D8C-4EB3-9F07-8C03CDD9B6A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2" creationId="{5C6D6391-F4EA-41AF-8373-29EAD4E0EAB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3" creationId="{FCC6A9D7-496E-41C3-99CA-8B637E46B91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4" creationId="{4EA07B58-A77C-40D9-BF83-99EF60016D2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5" creationId="{3AABFDE3-0A85-4AE3-AB09-6A3FB11E9CE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6" creationId="{04C034A5-8075-4BF3-89D5-6C8FF994F1A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7" creationId="{0FDF5592-BBE2-45C1-9E9C-A373BDCA4DC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8" creationId="{3FFD1FC7-FC7F-4D52-B9AD-9B5730820CF8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69" creationId="{C5D5E307-68ED-4011-BFAD-EEEF399DE0B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0" creationId="{E80A5249-C5EF-4067-BE89-EDEFDADCF47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1" creationId="{D4AA151D-3397-420C-94AE-4FBD0F9275B0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2" creationId="{5E2399EB-EC1F-4A40-B44F-75E6FCF794D5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3" creationId="{E9431903-D559-48FC-8819-425BC5B6182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4" creationId="{0396CB3D-1066-4222-A9EF-FB823DFE813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5" creationId="{D1726232-A0F9-4355-8A18-C8535A53ECA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6" creationId="{C6641159-BEA0-4719-8D0C-0398DE19E3A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7" creationId="{C4F4F489-E788-48ED-835B-1F201921FC3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8" creationId="{5D6A6C68-1F20-4B3E-A6F0-ECEE8B46DB6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79" creationId="{9C3A9228-E535-4640-9287-FF0CEF6EF1C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0" creationId="{1993DCE6-062E-4EB9-85F7-024429FD4402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1" creationId="{AE5BA584-2D0D-4302-B784-046231385E3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2" creationId="{6D514A93-08F9-4667-83BC-B2435CA4B57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3" creationId="{692335E3-B050-4865-A142-DB9D5921E96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4" creationId="{9D385E4A-8443-4AAD-BB68-341127900867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5" creationId="{AE44A8E9-B9EF-4532-AE64-F6328655B27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6" creationId="{CCD920FC-FE3D-4DEE-B3B5-CDEE742B3139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7" creationId="{4D204598-2DF2-4E00-907B-EFC6DAF78C8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8" creationId="{16C8617F-E23A-4F08-8D8D-1D609D3BC0A6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89" creationId="{E55E73DB-6588-4872-84CA-9213FB1E4D51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90" creationId="{A758BC3C-9103-4F0B-BE7C-CA8CF6C4A20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91" creationId="{692DED13-920C-419A-93C8-2FD68E90FB1A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92" creationId="{3FCB04E9-510A-497D-9301-9A27D530B8CF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93" creationId="{A9DAC3D1-721D-4D67-AABC-2F9D141F7003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94" creationId="{282F8A44-9FD7-4A97-AFE6-40A19DAB565E}"/>
          </ac:graphicFrameMkLst>
        </pc:graphicFrameChg>
        <pc:graphicFrameChg chg="add mod">
          <ac:chgData name="Jaana Pakarinen" userId="a7ebc5e3-89cd-4d62-84a7-e46d91da998a" providerId="ADAL" clId="{5BB9C096-4312-45C5-8927-5F3D60F7E989}" dt="2021-03-08T13:45:49.684" v="234"/>
          <ac:graphicFrameMkLst>
            <pc:docMk/>
            <pc:sldMk cId="2293151769" sldId="453"/>
            <ac:graphicFrameMk id="495" creationId="{724DA882-00BE-497D-BBEF-9C75D23B0A88}"/>
          </ac:graphicFrameMkLst>
        </pc:graphicFrameChg>
      </pc:sldChg>
      <pc:sldChg chg="modSp new mod">
        <pc:chgData name="Jaana Pakarinen" userId="a7ebc5e3-89cd-4d62-84a7-e46d91da998a" providerId="ADAL" clId="{5BB9C096-4312-45C5-8927-5F3D60F7E989}" dt="2021-03-08T14:30:20.924" v="350" actId="13244"/>
        <pc:sldMkLst>
          <pc:docMk/>
          <pc:sldMk cId="3764051192" sldId="453"/>
        </pc:sldMkLst>
        <pc:spChg chg="mod">
          <ac:chgData name="Jaana Pakarinen" userId="a7ebc5e3-89cd-4d62-84a7-e46d91da998a" providerId="ADAL" clId="{5BB9C096-4312-45C5-8927-5F3D60F7E989}" dt="2021-03-08T14:01:37.405" v="286" actId="20577"/>
          <ac:spMkLst>
            <pc:docMk/>
            <pc:sldMk cId="3764051192" sldId="453"/>
            <ac:spMk id="2" creationId="{F5DB4707-FF55-48A9-B0AA-AA030A526C50}"/>
          </ac:spMkLst>
        </pc:spChg>
        <pc:spChg chg="mod">
          <ac:chgData name="Jaana Pakarinen" userId="a7ebc5e3-89cd-4d62-84a7-e46d91da998a" providerId="ADAL" clId="{5BB9C096-4312-45C5-8927-5F3D60F7E989}" dt="2021-03-08T14:01:32.410" v="285" actId="27636"/>
          <ac:spMkLst>
            <pc:docMk/>
            <pc:sldMk cId="3764051192" sldId="453"/>
            <ac:spMk id="3" creationId="{652D7F25-986F-4057-A1CF-8BB4F9D3B081}"/>
          </ac:spMkLst>
        </pc:spChg>
        <pc:spChg chg="ord">
          <ac:chgData name="Jaana Pakarinen" userId="a7ebc5e3-89cd-4d62-84a7-e46d91da998a" providerId="ADAL" clId="{5BB9C096-4312-45C5-8927-5F3D60F7E989}" dt="2021-03-08T14:30:20.924" v="350" actId="13244"/>
          <ac:spMkLst>
            <pc:docMk/>
            <pc:sldMk cId="3764051192" sldId="453"/>
            <ac:spMk id="4" creationId="{45EF6A73-2D18-4218-A9D6-645C56EBCB78}"/>
          </ac:spMkLst>
        </pc:spChg>
      </pc:sldChg>
      <pc:sldChg chg="addSp delSp modSp new del mod">
        <pc:chgData name="Jaana Pakarinen" userId="a7ebc5e3-89cd-4d62-84a7-e46d91da998a" providerId="ADAL" clId="{5BB9C096-4312-45C5-8927-5F3D60F7E989}" dt="2021-03-08T14:19:18.372" v="300" actId="47"/>
        <pc:sldMkLst>
          <pc:docMk/>
          <pc:sldMk cId="584115922" sldId="454"/>
        </pc:sldMkLst>
        <pc:spChg chg="del">
          <ac:chgData name="Jaana Pakarinen" userId="a7ebc5e3-89cd-4d62-84a7-e46d91da998a" providerId="ADAL" clId="{5BB9C096-4312-45C5-8927-5F3D60F7E989}" dt="2021-03-08T14:17:38.495" v="295" actId="478"/>
          <ac:spMkLst>
            <pc:docMk/>
            <pc:sldMk cId="584115922" sldId="454"/>
            <ac:spMk id="2" creationId="{5D40A6B5-DC5B-4496-9E4A-E3CCBBC477F7}"/>
          </ac:spMkLst>
        </pc:spChg>
        <pc:spChg chg="del">
          <ac:chgData name="Jaana Pakarinen" userId="a7ebc5e3-89cd-4d62-84a7-e46d91da998a" providerId="ADAL" clId="{5BB9C096-4312-45C5-8927-5F3D60F7E989}" dt="2021-03-08T14:17:34.405" v="293" actId="478"/>
          <ac:spMkLst>
            <pc:docMk/>
            <pc:sldMk cId="584115922" sldId="454"/>
            <ac:spMk id="3" creationId="{41047ED4-FB80-4217-AF95-B5723CBC9A72}"/>
          </ac:spMkLst>
        </pc:spChg>
        <pc:spChg chg="del">
          <ac:chgData name="Jaana Pakarinen" userId="a7ebc5e3-89cd-4d62-84a7-e46d91da998a" providerId="ADAL" clId="{5BB9C096-4312-45C5-8927-5F3D60F7E989}" dt="2021-03-08T14:17:35.707" v="294" actId="478"/>
          <ac:spMkLst>
            <pc:docMk/>
            <pc:sldMk cId="584115922" sldId="454"/>
            <ac:spMk id="5" creationId="{D74749E9-E206-437B-B0EE-82CC3241E187}"/>
          </ac:spMkLst>
        </pc:spChg>
        <pc:picChg chg="add mod">
          <ac:chgData name="Jaana Pakarinen" userId="a7ebc5e3-89cd-4d62-84a7-e46d91da998a" providerId="ADAL" clId="{5BB9C096-4312-45C5-8927-5F3D60F7E989}" dt="2021-03-08T14:17:49.828" v="297" actId="14100"/>
          <ac:picMkLst>
            <pc:docMk/>
            <pc:sldMk cId="584115922" sldId="454"/>
            <ac:picMk id="7" creationId="{4B653F37-EE38-4734-8BA5-658010F7E7FC}"/>
          </ac:picMkLst>
        </pc:picChg>
      </pc:sldChg>
      <pc:sldChg chg="addSp delSp modSp new mod ord">
        <pc:chgData name="Jaana Pakarinen" userId="a7ebc5e3-89cd-4d62-84a7-e46d91da998a" providerId="ADAL" clId="{5BB9C096-4312-45C5-8927-5F3D60F7E989}" dt="2021-03-08T14:46:37.215" v="1627" actId="962"/>
        <pc:sldMkLst>
          <pc:docMk/>
          <pc:sldMk cId="137144062" sldId="455"/>
        </pc:sldMkLst>
        <pc:spChg chg="del">
          <ac:chgData name="Jaana Pakarinen" userId="a7ebc5e3-89cd-4d62-84a7-e46d91da998a" providerId="ADAL" clId="{5BB9C096-4312-45C5-8927-5F3D60F7E989}" dt="2021-03-08T14:19:21.377" v="301" actId="478"/>
          <ac:spMkLst>
            <pc:docMk/>
            <pc:sldMk cId="137144062" sldId="455"/>
            <ac:spMk id="2" creationId="{E9933955-8D20-47F0-9D5D-D8AF799B8090}"/>
          </ac:spMkLst>
        </pc:spChg>
        <pc:spChg chg="del">
          <ac:chgData name="Jaana Pakarinen" userId="a7ebc5e3-89cd-4d62-84a7-e46d91da998a" providerId="ADAL" clId="{5BB9C096-4312-45C5-8927-5F3D60F7E989}" dt="2021-03-08T14:19:26.846" v="304" actId="478"/>
          <ac:spMkLst>
            <pc:docMk/>
            <pc:sldMk cId="137144062" sldId="455"/>
            <ac:spMk id="3" creationId="{237D8874-ABDE-430E-B3BA-31E78C839E66}"/>
          </ac:spMkLst>
        </pc:spChg>
        <pc:spChg chg="del mod">
          <ac:chgData name="Jaana Pakarinen" userId="a7ebc5e3-89cd-4d62-84a7-e46d91da998a" providerId="ADAL" clId="{5BB9C096-4312-45C5-8927-5F3D60F7E989}" dt="2021-03-08T14:34:35.845" v="512" actId="478"/>
          <ac:spMkLst>
            <pc:docMk/>
            <pc:sldMk cId="137144062" sldId="455"/>
            <ac:spMk id="4" creationId="{D8CEDBFB-D3A5-4049-83BC-C84621E055E4}"/>
          </ac:spMkLst>
        </pc:spChg>
        <pc:spChg chg="del">
          <ac:chgData name="Jaana Pakarinen" userId="a7ebc5e3-89cd-4d62-84a7-e46d91da998a" providerId="ADAL" clId="{5BB9C096-4312-45C5-8927-5F3D60F7E989}" dt="2021-03-08T14:19:25.790" v="303" actId="478"/>
          <ac:spMkLst>
            <pc:docMk/>
            <pc:sldMk cId="137144062" sldId="455"/>
            <ac:spMk id="5" creationId="{D27810F4-CCAF-469C-8FA3-6BDD92725CDC}"/>
          </ac:spMkLst>
        </pc:spChg>
        <pc:spChg chg="add mod">
          <ac:chgData name="Jaana Pakarinen" userId="a7ebc5e3-89cd-4d62-84a7-e46d91da998a" providerId="ADAL" clId="{5BB9C096-4312-45C5-8927-5F3D60F7E989}" dt="2021-03-08T14:34:52.446" v="516" actId="207"/>
          <ac:spMkLst>
            <pc:docMk/>
            <pc:sldMk cId="137144062" sldId="455"/>
            <ac:spMk id="8" creationId="{15E634EE-571C-4D5E-8613-1525CACDFBC0}"/>
          </ac:spMkLst>
        </pc:spChg>
        <pc:picChg chg="add mod">
          <ac:chgData name="Jaana Pakarinen" userId="a7ebc5e3-89cd-4d62-84a7-e46d91da998a" providerId="ADAL" clId="{5BB9C096-4312-45C5-8927-5F3D60F7E989}" dt="2021-03-08T14:46:37.215" v="1627" actId="962"/>
          <ac:picMkLst>
            <pc:docMk/>
            <pc:sldMk cId="137144062" sldId="455"/>
            <ac:picMk id="7" creationId="{59266A69-9892-4DF1-8C47-E55A731FAAEE}"/>
          </ac:picMkLst>
        </pc:picChg>
      </pc:sldChg>
      <pc:sldChg chg="new del">
        <pc:chgData name="Jaana Pakarinen" userId="a7ebc5e3-89cd-4d62-84a7-e46d91da998a" providerId="ADAL" clId="{5BB9C096-4312-45C5-8927-5F3D60F7E989}" dt="2021-03-08T14:20:38.615" v="307" actId="47"/>
        <pc:sldMkLst>
          <pc:docMk/>
          <pc:sldMk cId="1342053438" sldId="456"/>
        </pc:sldMkLst>
      </pc:sldChg>
      <pc:sldChg chg="addSp delSp modSp new del mod">
        <pc:chgData name="Jaana Pakarinen" userId="a7ebc5e3-89cd-4d62-84a7-e46d91da998a" providerId="ADAL" clId="{5BB9C096-4312-45C5-8927-5F3D60F7E989}" dt="2021-03-08T14:26:26.722" v="344" actId="47"/>
        <pc:sldMkLst>
          <pc:docMk/>
          <pc:sldMk cId="4270602693" sldId="456"/>
        </pc:sldMkLst>
        <pc:spChg chg="del">
          <ac:chgData name="Jaana Pakarinen" userId="a7ebc5e3-89cd-4d62-84a7-e46d91da998a" providerId="ADAL" clId="{5BB9C096-4312-45C5-8927-5F3D60F7E989}" dt="2021-03-08T14:21:35.841" v="310"/>
          <ac:spMkLst>
            <pc:docMk/>
            <pc:sldMk cId="4270602693" sldId="456"/>
            <ac:spMk id="2" creationId="{02EE17F3-8B4D-4E53-B19A-8B0E90FDB2F5}"/>
          </ac:spMkLst>
        </pc:spChg>
        <pc:spChg chg="del">
          <ac:chgData name="Jaana Pakarinen" userId="a7ebc5e3-89cd-4d62-84a7-e46d91da998a" providerId="ADAL" clId="{5BB9C096-4312-45C5-8927-5F3D60F7E989}" dt="2021-03-08T14:21:23.255" v="309" actId="478"/>
          <ac:spMkLst>
            <pc:docMk/>
            <pc:sldMk cId="4270602693" sldId="456"/>
            <ac:spMk id="3" creationId="{BB6EC559-53E7-43C5-8ECD-1E83294C9AC0}"/>
          </ac:spMkLst>
        </pc:spChg>
        <pc:spChg chg="mod">
          <ac:chgData name="Jaana Pakarinen" userId="a7ebc5e3-89cd-4d62-84a7-e46d91da998a" providerId="ADAL" clId="{5BB9C096-4312-45C5-8927-5F3D60F7E989}" dt="2021-03-08T14:25:28.382" v="334" actId="21"/>
          <ac:spMkLst>
            <pc:docMk/>
            <pc:sldMk cId="4270602693" sldId="456"/>
            <ac:spMk id="5" creationId="{24D9DDF5-6BC2-4270-A9EE-029F154D8B46}"/>
          </ac:spMkLst>
        </pc:spChg>
        <pc:spChg chg="add mod">
          <ac:chgData name="Jaana Pakarinen" userId="a7ebc5e3-89cd-4d62-84a7-e46d91da998a" providerId="ADAL" clId="{5BB9C096-4312-45C5-8927-5F3D60F7E989}" dt="2021-03-08T14:21:35.841" v="310"/>
          <ac:spMkLst>
            <pc:docMk/>
            <pc:sldMk cId="4270602693" sldId="456"/>
            <ac:spMk id="6" creationId="{02464048-A3CC-4A5A-A759-E420E6385CF3}"/>
          </ac:spMkLst>
        </pc:spChg>
      </pc:sldChg>
      <pc:sldChg chg="addSp delSp modSp new mod">
        <pc:chgData name="Jaana Pakarinen" userId="a7ebc5e3-89cd-4d62-84a7-e46d91da998a" providerId="ADAL" clId="{5BB9C096-4312-45C5-8927-5F3D60F7E989}" dt="2021-03-08T14:37:35.441" v="526" actId="20577"/>
        <pc:sldMkLst>
          <pc:docMk/>
          <pc:sldMk cId="886869474" sldId="457"/>
        </pc:sldMkLst>
        <pc:spChg chg="mod">
          <ac:chgData name="Jaana Pakarinen" userId="a7ebc5e3-89cd-4d62-84a7-e46d91da998a" providerId="ADAL" clId="{5BB9C096-4312-45C5-8927-5F3D60F7E989}" dt="2021-03-08T14:37:35.441" v="526" actId="20577"/>
          <ac:spMkLst>
            <pc:docMk/>
            <pc:sldMk cId="886869474" sldId="457"/>
            <ac:spMk id="2" creationId="{2EEF70B0-1BF6-4472-BD6B-1D759B213986}"/>
          </ac:spMkLst>
        </pc:spChg>
        <pc:spChg chg="del">
          <ac:chgData name="Jaana Pakarinen" userId="a7ebc5e3-89cd-4d62-84a7-e46d91da998a" providerId="ADAL" clId="{5BB9C096-4312-45C5-8927-5F3D60F7E989}" dt="2021-03-08T14:22:36.740" v="319"/>
          <ac:spMkLst>
            <pc:docMk/>
            <pc:sldMk cId="886869474" sldId="457"/>
            <ac:spMk id="3" creationId="{3E2C7050-6FBA-44D1-8476-B16C3FF43E02}"/>
          </ac:spMkLst>
        </pc:spChg>
        <pc:spChg chg="del">
          <ac:chgData name="Jaana Pakarinen" userId="a7ebc5e3-89cd-4d62-84a7-e46d91da998a" providerId="ADAL" clId="{5BB9C096-4312-45C5-8927-5F3D60F7E989}" dt="2021-03-08T14:22:39.213" v="320" actId="478"/>
          <ac:spMkLst>
            <pc:docMk/>
            <pc:sldMk cId="886869474" sldId="457"/>
            <ac:spMk id="5" creationId="{9269BC68-B94B-416B-9888-B1BDF568FAD3}"/>
          </ac:spMkLst>
        </pc:spChg>
        <pc:spChg chg="add mod">
          <ac:chgData name="Jaana Pakarinen" userId="a7ebc5e3-89cd-4d62-84a7-e46d91da998a" providerId="ADAL" clId="{5BB9C096-4312-45C5-8927-5F3D60F7E989}" dt="2021-03-08T14:26:51.338" v="347" actId="6549"/>
          <ac:spMkLst>
            <pc:docMk/>
            <pc:sldMk cId="886869474" sldId="457"/>
            <ac:spMk id="6" creationId="{4056CA5A-A9B8-47D2-B1CC-4A20726606F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9E0BC-7796-46F3-9389-0C328F502E8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423651-76C2-401D-867A-A9E0936B8C8D}">
      <dgm:prSet phldrT="[Teksti]"/>
      <dgm:spPr/>
      <dgm:t>
        <a:bodyPr/>
        <a:lstStyle/>
        <a:p>
          <a:r>
            <a:rPr lang="fi-FI" b="1" cap="none" spc="0" dirty="0">
              <a:ln w="0"/>
              <a:solidFill>
                <a:schemeClr val="tx1"/>
              </a:solidFill>
              <a:effectLst/>
            </a:rPr>
            <a:t>Järjestöjen tunnettuus, kumppanuudet ja palvelut kasvavat</a:t>
          </a:r>
        </a:p>
      </dgm:t>
    </dgm:pt>
    <dgm:pt modelId="{ECD722A7-71BD-4E6C-A1A6-84BEEE19FA86}" type="parTrans" cxnId="{BBF0547B-6857-4B4B-9259-35E05F94BA8C}">
      <dgm:prSet/>
      <dgm:spPr/>
      <dgm:t>
        <a:bodyPr/>
        <a:lstStyle/>
        <a:p>
          <a:endParaRPr lang="fi-FI"/>
        </a:p>
      </dgm:t>
    </dgm:pt>
    <dgm:pt modelId="{725376E4-DC7B-4A7C-9798-6B4820D8D521}" type="sibTrans" cxnId="{BBF0547B-6857-4B4B-9259-35E05F94BA8C}">
      <dgm:prSet/>
      <dgm:spPr/>
      <dgm:t>
        <a:bodyPr/>
        <a:lstStyle/>
        <a:p>
          <a:endParaRPr lang="fi-FI"/>
        </a:p>
      </dgm:t>
    </dgm:pt>
    <dgm:pt modelId="{F10080BE-FAC3-4146-B5D1-653058857DD0}" type="pres">
      <dgm:prSet presAssocID="{7F09E0BC-7796-46F3-9389-0C328F502E88}" presName="Name0" presStyleCnt="0">
        <dgm:presLayoutVars>
          <dgm:dir/>
          <dgm:animLvl val="lvl"/>
          <dgm:resizeHandles val="exact"/>
        </dgm:presLayoutVars>
      </dgm:prSet>
      <dgm:spPr/>
    </dgm:pt>
    <dgm:pt modelId="{FD285D84-C3BF-4E62-9E59-8262A759296A}" type="pres">
      <dgm:prSet presAssocID="{7F09E0BC-7796-46F3-9389-0C328F502E88}" presName="dummy" presStyleCnt="0"/>
      <dgm:spPr/>
    </dgm:pt>
    <dgm:pt modelId="{D02FC60B-98F9-44EC-B2EA-7D0EC4A8C3BD}" type="pres">
      <dgm:prSet presAssocID="{7F09E0BC-7796-46F3-9389-0C328F502E88}" presName="linH" presStyleCnt="0"/>
      <dgm:spPr/>
    </dgm:pt>
    <dgm:pt modelId="{C0C68551-1377-422A-9E58-46462C5DD2BD}" type="pres">
      <dgm:prSet presAssocID="{7F09E0BC-7796-46F3-9389-0C328F502E88}" presName="padding1" presStyleCnt="0"/>
      <dgm:spPr/>
    </dgm:pt>
    <dgm:pt modelId="{0788D2C3-E7CC-4DBF-B486-7293201F8355}" type="pres">
      <dgm:prSet presAssocID="{A8423651-76C2-401D-867A-A9E0936B8C8D}" presName="linV" presStyleCnt="0"/>
      <dgm:spPr/>
    </dgm:pt>
    <dgm:pt modelId="{6DB1FB05-ACD9-4492-B34C-5C8EE3F6296D}" type="pres">
      <dgm:prSet presAssocID="{A8423651-76C2-401D-867A-A9E0936B8C8D}" presName="spVertical1" presStyleCnt="0"/>
      <dgm:spPr/>
    </dgm:pt>
    <dgm:pt modelId="{B4EED577-ED3D-4277-961C-20B100AF5299}" type="pres">
      <dgm:prSet presAssocID="{A8423651-76C2-401D-867A-A9E0936B8C8D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C2A7C38-1DF9-471A-B740-7928D6FB6CAF}" type="pres">
      <dgm:prSet presAssocID="{A8423651-76C2-401D-867A-A9E0936B8C8D}" presName="spVertical2" presStyleCnt="0"/>
      <dgm:spPr/>
    </dgm:pt>
    <dgm:pt modelId="{B1BDAEBA-0E11-4D90-A8AA-277EF89317FF}" type="pres">
      <dgm:prSet presAssocID="{A8423651-76C2-401D-867A-A9E0936B8C8D}" presName="spVertical3" presStyleCnt="0"/>
      <dgm:spPr/>
    </dgm:pt>
    <dgm:pt modelId="{9827E304-5A53-4075-B148-A41E9510C321}" type="pres">
      <dgm:prSet presAssocID="{7F09E0BC-7796-46F3-9389-0C328F502E88}" presName="padding2" presStyleCnt="0"/>
      <dgm:spPr/>
    </dgm:pt>
    <dgm:pt modelId="{CD37C022-0D16-4334-BD1D-EB9C6D092C9C}" type="pres">
      <dgm:prSet presAssocID="{7F09E0BC-7796-46F3-9389-0C328F502E88}" presName="negArrow" presStyleCnt="0"/>
      <dgm:spPr/>
    </dgm:pt>
    <dgm:pt modelId="{4758BFFC-8616-4953-B958-B3BA3972DEFC}" type="pres">
      <dgm:prSet presAssocID="{7F09E0BC-7796-46F3-9389-0C328F502E88}" presName="backgroundArrow" presStyleLbl="node1" presStyleIdx="0" presStyleCnt="1" custLinFactNeighborX="30331" custLinFactNeighborY="7353"/>
      <dgm:spPr>
        <a:solidFill>
          <a:srgbClr val="92D050"/>
        </a:solidFill>
      </dgm:spPr>
    </dgm:pt>
  </dgm:ptLst>
  <dgm:cxnLst>
    <dgm:cxn modelId="{9790E969-4169-47E9-A08D-0C26281AA162}" type="presOf" srcId="{7F09E0BC-7796-46F3-9389-0C328F502E88}" destId="{F10080BE-FAC3-4146-B5D1-653058857DD0}" srcOrd="0" destOrd="0" presId="urn:microsoft.com/office/officeart/2005/8/layout/hProcess3"/>
    <dgm:cxn modelId="{BBF0547B-6857-4B4B-9259-35E05F94BA8C}" srcId="{7F09E0BC-7796-46F3-9389-0C328F502E88}" destId="{A8423651-76C2-401D-867A-A9E0936B8C8D}" srcOrd="0" destOrd="0" parTransId="{ECD722A7-71BD-4E6C-A1A6-84BEEE19FA86}" sibTransId="{725376E4-DC7B-4A7C-9798-6B4820D8D521}"/>
    <dgm:cxn modelId="{F58A99D6-E264-4137-A5A2-B5C2C22A7473}" type="presOf" srcId="{A8423651-76C2-401D-867A-A9E0936B8C8D}" destId="{B4EED577-ED3D-4277-961C-20B100AF5299}" srcOrd="0" destOrd="0" presId="urn:microsoft.com/office/officeart/2005/8/layout/hProcess3"/>
    <dgm:cxn modelId="{1FF07721-0E15-4BFC-96E5-AB6E653871AB}" type="presParOf" srcId="{F10080BE-FAC3-4146-B5D1-653058857DD0}" destId="{FD285D84-C3BF-4E62-9E59-8262A759296A}" srcOrd="0" destOrd="0" presId="urn:microsoft.com/office/officeart/2005/8/layout/hProcess3"/>
    <dgm:cxn modelId="{D6F5FF9F-A1DD-4713-8DCC-976209DA7A00}" type="presParOf" srcId="{F10080BE-FAC3-4146-B5D1-653058857DD0}" destId="{D02FC60B-98F9-44EC-B2EA-7D0EC4A8C3BD}" srcOrd="1" destOrd="0" presId="urn:microsoft.com/office/officeart/2005/8/layout/hProcess3"/>
    <dgm:cxn modelId="{AD633DC4-E1E6-4CB2-A168-A9286F577F3C}" type="presParOf" srcId="{D02FC60B-98F9-44EC-B2EA-7D0EC4A8C3BD}" destId="{C0C68551-1377-422A-9E58-46462C5DD2BD}" srcOrd="0" destOrd="0" presId="urn:microsoft.com/office/officeart/2005/8/layout/hProcess3"/>
    <dgm:cxn modelId="{412765B4-B555-48E2-8D03-481C553AF56F}" type="presParOf" srcId="{D02FC60B-98F9-44EC-B2EA-7D0EC4A8C3BD}" destId="{0788D2C3-E7CC-4DBF-B486-7293201F8355}" srcOrd="1" destOrd="0" presId="urn:microsoft.com/office/officeart/2005/8/layout/hProcess3"/>
    <dgm:cxn modelId="{D002B12A-59F5-4618-9BA2-20DD28492056}" type="presParOf" srcId="{0788D2C3-E7CC-4DBF-B486-7293201F8355}" destId="{6DB1FB05-ACD9-4492-B34C-5C8EE3F6296D}" srcOrd="0" destOrd="0" presId="urn:microsoft.com/office/officeart/2005/8/layout/hProcess3"/>
    <dgm:cxn modelId="{27503270-0636-45DF-BB4A-FC38942CD4DF}" type="presParOf" srcId="{0788D2C3-E7CC-4DBF-B486-7293201F8355}" destId="{B4EED577-ED3D-4277-961C-20B100AF5299}" srcOrd="1" destOrd="0" presId="urn:microsoft.com/office/officeart/2005/8/layout/hProcess3"/>
    <dgm:cxn modelId="{33406CA7-177A-47AA-B097-F24075B1F478}" type="presParOf" srcId="{0788D2C3-E7CC-4DBF-B486-7293201F8355}" destId="{8C2A7C38-1DF9-471A-B740-7928D6FB6CAF}" srcOrd="2" destOrd="0" presId="urn:microsoft.com/office/officeart/2005/8/layout/hProcess3"/>
    <dgm:cxn modelId="{4BB350FA-D0D0-402E-A364-5538B2D722A2}" type="presParOf" srcId="{0788D2C3-E7CC-4DBF-B486-7293201F8355}" destId="{B1BDAEBA-0E11-4D90-A8AA-277EF89317FF}" srcOrd="3" destOrd="0" presId="urn:microsoft.com/office/officeart/2005/8/layout/hProcess3"/>
    <dgm:cxn modelId="{51D18C6E-7F5A-46BA-BD6E-5C72DDD6B603}" type="presParOf" srcId="{D02FC60B-98F9-44EC-B2EA-7D0EC4A8C3BD}" destId="{9827E304-5A53-4075-B148-A41E9510C321}" srcOrd="2" destOrd="0" presId="urn:microsoft.com/office/officeart/2005/8/layout/hProcess3"/>
    <dgm:cxn modelId="{016991AB-BC10-40BD-915F-E548C3F236F6}" type="presParOf" srcId="{D02FC60B-98F9-44EC-B2EA-7D0EC4A8C3BD}" destId="{CD37C022-0D16-4334-BD1D-EB9C6D092C9C}" srcOrd="3" destOrd="0" presId="urn:microsoft.com/office/officeart/2005/8/layout/hProcess3"/>
    <dgm:cxn modelId="{AF32421A-FE47-4F03-81B7-F0ADD9E60908}" type="presParOf" srcId="{D02FC60B-98F9-44EC-B2EA-7D0EC4A8C3BD}" destId="{4758BFFC-8616-4953-B958-B3BA3972DEF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AE829-2FF9-453D-AE19-46477F0B020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2516F0C-72C3-42B3-8759-2D8AF434DE45}">
      <dgm:prSet phldrT="[Teksti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i-FI" b="1" cap="none" spc="0" dirty="0">
              <a:ln w="0"/>
              <a:solidFill>
                <a:schemeClr val="tx1"/>
              </a:solidFill>
              <a:effectLst/>
            </a:rPr>
            <a:t>Verkosto-</a:t>
          </a:r>
        </a:p>
        <a:p>
          <a:r>
            <a:rPr lang="fi-FI" b="1" cap="none" spc="0" dirty="0">
              <a:ln w="0"/>
              <a:solidFill>
                <a:schemeClr val="tx1"/>
              </a:solidFill>
              <a:effectLst/>
            </a:rPr>
            <a:t>yhteistyö</a:t>
          </a:r>
          <a:endParaRPr lang="fi-FI" b="1" dirty="0">
            <a:effectLst/>
          </a:endParaRPr>
        </a:p>
      </dgm:t>
    </dgm:pt>
    <dgm:pt modelId="{0DC80021-4713-4C15-B365-AD9FD062F82C}" type="parTrans" cxnId="{E50E5FD2-F263-40CA-BF31-7EF4813F2AD1}">
      <dgm:prSet/>
      <dgm:spPr/>
      <dgm:t>
        <a:bodyPr/>
        <a:lstStyle/>
        <a:p>
          <a:endParaRPr lang="fi-FI"/>
        </a:p>
      </dgm:t>
    </dgm:pt>
    <dgm:pt modelId="{1C59928F-273E-4A3A-8A3B-714C52E54B60}" type="sibTrans" cxnId="{E50E5FD2-F263-40CA-BF31-7EF4813F2AD1}">
      <dgm:prSet/>
      <dgm:spPr/>
      <dgm:t>
        <a:bodyPr/>
        <a:lstStyle/>
        <a:p>
          <a:endParaRPr lang="fi-FI"/>
        </a:p>
      </dgm:t>
    </dgm:pt>
    <dgm:pt modelId="{3829762B-6E70-4A8B-A1B0-98808B22E68C}">
      <dgm:prSet phldrT="[Teksti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i-FI" b="1" cap="none" spc="0" dirty="0">
              <a:ln w="0"/>
              <a:solidFill>
                <a:schemeClr val="tx1"/>
              </a:solidFill>
              <a:effectLst/>
            </a:rPr>
            <a:t>Tiedon ja hyvien käytänteiden jakaminen</a:t>
          </a:r>
        </a:p>
      </dgm:t>
    </dgm:pt>
    <dgm:pt modelId="{A6A07104-AA71-4292-B531-63D217617260}" type="parTrans" cxnId="{CE6A6A34-07BC-4088-97BC-E66456AA80FF}">
      <dgm:prSet/>
      <dgm:spPr/>
      <dgm:t>
        <a:bodyPr/>
        <a:lstStyle/>
        <a:p>
          <a:endParaRPr lang="fi-FI"/>
        </a:p>
      </dgm:t>
    </dgm:pt>
    <dgm:pt modelId="{05025E97-6F16-4BBE-90BD-006B2232E07A}" type="sibTrans" cxnId="{CE6A6A34-07BC-4088-97BC-E66456AA80FF}">
      <dgm:prSet/>
      <dgm:spPr/>
      <dgm:t>
        <a:bodyPr/>
        <a:lstStyle/>
        <a:p>
          <a:endParaRPr lang="fi-FI"/>
        </a:p>
      </dgm:t>
    </dgm:pt>
    <dgm:pt modelId="{6C492C58-EE23-4827-B9D0-7B7CB506D4C6}">
      <dgm:prSet phldrT="[Teksti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i-FI" b="1" cap="none" spc="0" dirty="0">
              <a:ln w="0"/>
              <a:solidFill>
                <a:schemeClr val="tx1"/>
              </a:solidFill>
              <a:effectLst/>
            </a:rPr>
            <a:t>Yhteiset kehittämiskohteet alueittain</a:t>
          </a:r>
        </a:p>
      </dgm:t>
    </dgm:pt>
    <dgm:pt modelId="{252F9F14-55CA-467A-ABC2-D97E895DBD7E}" type="parTrans" cxnId="{B07563D0-CBB3-4126-8146-E3D8EFF1BE09}">
      <dgm:prSet/>
      <dgm:spPr/>
      <dgm:t>
        <a:bodyPr/>
        <a:lstStyle/>
        <a:p>
          <a:endParaRPr lang="fi-FI"/>
        </a:p>
      </dgm:t>
    </dgm:pt>
    <dgm:pt modelId="{8CA054C2-E2A0-4711-8467-A97BE2D0D401}" type="sibTrans" cxnId="{B07563D0-CBB3-4126-8146-E3D8EFF1BE09}">
      <dgm:prSet/>
      <dgm:spPr/>
      <dgm:t>
        <a:bodyPr/>
        <a:lstStyle/>
        <a:p>
          <a:endParaRPr lang="fi-FI"/>
        </a:p>
      </dgm:t>
    </dgm:pt>
    <dgm:pt modelId="{71ACA1D0-4D5A-40FA-A447-2A36FF8EF72F}" type="pres">
      <dgm:prSet presAssocID="{A8EAE829-2FF9-453D-AE19-46477F0B020C}" presName="Name0" presStyleCnt="0">
        <dgm:presLayoutVars>
          <dgm:dir/>
          <dgm:animLvl val="lvl"/>
          <dgm:resizeHandles val="exact"/>
        </dgm:presLayoutVars>
      </dgm:prSet>
      <dgm:spPr/>
    </dgm:pt>
    <dgm:pt modelId="{1DB6B453-0EFB-4884-91BC-185EC9EF79C2}" type="pres">
      <dgm:prSet presAssocID="{22516F0C-72C3-42B3-8759-2D8AF434DE4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1A79A92-68B7-41BA-8219-E29F2AB1BF68}" type="pres">
      <dgm:prSet presAssocID="{1C59928F-273E-4A3A-8A3B-714C52E54B60}" presName="parTxOnlySpace" presStyleCnt="0"/>
      <dgm:spPr/>
    </dgm:pt>
    <dgm:pt modelId="{DBB145FC-D477-42CD-B53E-ACDFA3C72EF1}" type="pres">
      <dgm:prSet presAssocID="{3829762B-6E70-4A8B-A1B0-98808B22E68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224DD2D-D264-447F-82DA-948A131DF7AE}" type="pres">
      <dgm:prSet presAssocID="{05025E97-6F16-4BBE-90BD-006B2232E07A}" presName="parTxOnlySpace" presStyleCnt="0"/>
      <dgm:spPr/>
    </dgm:pt>
    <dgm:pt modelId="{D71AC08F-7100-4768-9B65-6ACCF8E97D76}" type="pres">
      <dgm:prSet presAssocID="{6C492C58-EE23-4827-B9D0-7B7CB506D4C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5394A12-8E4D-4E47-A404-47949B6F0E94}" type="presOf" srcId="{3829762B-6E70-4A8B-A1B0-98808B22E68C}" destId="{DBB145FC-D477-42CD-B53E-ACDFA3C72EF1}" srcOrd="0" destOrd="0" presId="urn:microsoft.com/office/officeart/2005/8/layout/chevron1"/>
    <dgm:cxn modelId="{E4B2B51A-1168-4789-B777-77ADCE547023}" type="presOf" srcId="{6C492C58-EE23-4827-B9D0-7B7CB506D4C6}" destId="{D71AC08F-7100-4768-9B65-6ACCF8E97D76}" srcOrd="0" destOrd="0" presId="urn:microsoft.com/office/officeart/2005/8/layout/chevron1"/>
    <dgm:cxn modelId="{CE6A6A34-07BC-4088-97BC-E66456AA80FF}" srcId="{A8EAE829-2FF9-453D-AE19-46477F0B020C}" destId="{3829762B-6E70-4A8B-A1B0-98808B22E68C}" srcOrd="1" destOrd="0" parTransId="{A6A07104-AA71-4292-B531-63D217617260}" sibTransId="{05025E97-6F16-4BBE-90BD-006B2232E07A}"/>
    <dgm:cxn modelId="{B07563D0-CBB3-4126-8146-E3D8EFF1BE09}" srcId="{A8EAE829-2FF9-453D-AE19-46477F0B020C}" destId="{6C492C58-EE23-4827-B9D0-7B7CB506D4C6}" srcOrd="2" destOrd="0" parTransId="{252F9F14-55CA-467A-ABC2-D97E895DBD7E}" sibTransId="{8CA054C2-E2A0-4711-8467-A97BE2D0D401}"/>
    <dgm:cxn modelId="{E50E5FD2-F263-40CA-BF31-7EF4813F2AD1}" srcId="{A8EAE829-2FF9-453D-AE19-46477F0B020C}" destId="{22516F0C-72C3-42B3-8759-2D8AF434DE45}" srcOrd="0" destOrd="0" parTransId="{0DC80021-4713-4C15-B365-AD9FD062F82C}" sibTransId="{1C59928F-273E-4A3A-8A3B-714C52E54B60}"/>
    <dgm:cxn modelId="{CD8650D6-C27F-4385-AE48-20F7E6305FAA}" type="presOf" srcId="{22516F0C-72C3-42B3-8759-2D8AF434DE45}" destId="{1DB6B453-0EFB-4884-91BC-185EC9EF79C2}" srcOrd="0" destOrd="0" presId="urn:microsoft.com/office/officeart/2005/8/layout/chevron1"/>
    <dgm:cxn modelId="{6D4DE2F7-56C4-450E-90E0-7108172AEC10}" type="presOf" srcId="{A8EAE829-2FF9-453D-AE19-46477F0B020C}" destId="{71ACA1D0-4D5A-40FA-A447-2A36FF8EF72F}" srcOrd="0" destOrd="0" presId="urn:microsoft.com/office/officeart/2005/8/layout/chevron1"/>
    <dgm:cxn modelId="{57EF9D06-1AB0-4071-823F-E7DC3AA1533E}" type="presParOf" srcId="{71ACA1D0-4D5A-40FA-A447-2A36FF8EF72F}" destId="{1DB6B453-0EFB-4884-91BC-185EC9EF79C2}" srcOrd="0" destOrd="0" presId="urn:microsoft.com/office/officeart/2005/8/layout/chevron1"/>
    <dgm:cxn modelId="{D3025D49-A180-4B3D-88AE-BE1470BFB7FF}" type="presParOf" srcId="{71ACA1D0-4D5A-40FA-A447-2A36FF8EF72F}" destId="{61A79A92-68B7-41BA-8219-E29F2AB1BF68}" srcOrd="1" destOrd="0" presId="urn:microsoft.com/office/officeart/2005/8/layout/chevron1"/>
    <dgm:cxn modelId="{5E3E1A88-9DC0-450C-9CA4-A5C9920ABA2E}" type="presParOf" srcId="{71ACA1D0-4D5A-40FA-A447-2A36FF8EF72F}" destId="{DBB145FC-D477-42CD-B53E-ACDFA3C72EF1}" srcOrd="2" destOrd="0" presId="urn:microsoft.com/office/officeart/2005/8/layout/chevron1"/>
    <dgm:cxn modelId="{52E00720-F70D-4395-9C13-833397BEF773}" type="presParOf" srcId="{71ACA1D0-4D5A-40FA-A447-2A36FF8EF72F}" destId="{6224DD2D-D264-447F-82DA-948A131DF7AE}" srcOrd="3" destOrd="0" presId="urn:microsoft.com/office/officeart/2005/8/layout/chevron1"/>
    <dgm:cxn modelId="{7B4F413B-1467-4EF6-9C8E-445DA245CC28}" type="presParOf" srcId="{71ACA1D0-4D5A-40FA-A447-2A36FF8EF72F}" destId="{D71AC08F-7100-4768-9B65-6ACCF8E97D7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8BFFC-8616-4953-B958-B3BA3972DEFC}">
      <dsp:nvSpPr>
        <dsp:cNvPr id="0" name=""/>
        <dsp:cNvSpPr/>
      </dsp:nvSpPr>
      <dsp:spPr>
        <a:xfrm>
          <a:off x="0" y="33521"/>
          <a:ext cx="8225572" cy="1296000"/>
        </a:xfrm>
        <a:prstGeom prst="rightArrow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ED577-ED3D-4277-961C-20B100AF5299}">
      <dsp:nvSpPr>
        <dsp:cNvPr id="0" name=""/>
        <dsp:cNvSpPr/>
      </dsp:nvSpPr>
      <dsp:spPr>
        <a:xfrm>
          <a:off x="663685" y="340760"/>
          <a:ext cx="7229506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cap="none" spc="0" dirty="0">
              <a:ln w="0"/>
              <a:solidFill>
                <a:schemeClr val="tx1"/>
              </a:solidFill>
              <a:effectLst/>
            </a:rPr>
            <a:t>Järjestöjen tunnettuus, kumppanuudet ja palvelut kasvavat</a:t>
          </a:r>
        </a:p>
      </dsp:txBody>
      <dsp:txXfrm>
        <a:off x="663685" y="340760"/>
        <a:ext cx="7229506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6B453-0EFB-4884-91BC-185EC9EF79C2}">
      <dsp:nvSpPr>
        <dsp:cNvPr id="0" name=""/>
        <dsp:cNvSpPr/>
      </dsp:nvSpPr>
      <dsp:spPr>
        <a:xfrm>
          <a:off x="2409" y="77563"/>
          <a:ext cx="2935982" cy="117439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cap="none" spc="0" dirty="0">
              <a:ln w="0"/>
              <a:solidFill>
                <a:schemeClr val="tx1"/>
              </a:solidFill>
              <a:effectLst/>
            </a:rPr>
            <a:t>Verkosto-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cap="none" spc="0" dirty="0">
              <a:ln w="0"/>
              <a:solidFill>
                <a:schemeClr val="tx1"/>
              </a:solidFill>
              <a:effectLst/>
            </a:rPr>
            <a:t>yhteistyö</a:t>
          </a:r>
          <a:endParaRPr lang="fi-FI" sz="1700" b="1" kern="1200" dirty="0">
            <a:effectLst/>
          </a:endParaRPr>
        </a:p>
      </dsp:txBody>
      <dsp:txXfrm>
        <a:off x="589606" y="77563"/>
        <a:ext cx="1761589" cy="1174393"/>
      </dsp:txXfrm>
    </dsp:sp>
    <dsp:sp modelId="{DBB145FC-D477-42CD-B53E-ACDFA3C72EF1}">
      <dsp:nvSpPr>
        <dsp:cNvPr id="0" name=""/>
        <dsp:cNvSpPr/>
      </dsp:nvSpPr>
      <dsp:spPr>
        <a:xfrm>
          <a:off x="2644794" y="77563"/>
          <a:ext cx="2935982" cy="117439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cap="none" spc="0" dirty="0">
              <a:ln w="0"/>
              <a:solidFill>
                <a:schemeClr val="tx1"/>
              </a:solidFill>
              <a:effectLst/>
            </a:rPr>
            <a:t>Tiedon ja hyvien käytänteiden jakaminen</a:t>
          </a:r>
        </a:p>
      </dsp:txBody>
      <dsp:txXfrm>
        <a:off x="3231991" y="77563"/>
        <a:ext cx="1761589" cy="1174393"/>
      </dsp:txXfrm>
    </dsp:sp>
    <dsp:sp modelId="{D71AC08F-7100-4768-9B65-6ACCF8E97D76}">
      <dsp:nvSpPr>
        <dsp:cNvPr id="0" name=""/>
        <dsp:cNvSpPr/>
      </dsp:nvSpPr>
      <dsp:spPr>
        <a:xfrm>
          <a:off x="5287178" y="77563"/>
          <a:ext cx="2935982" cy="117439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cap="none" spc="0" dirty="0">
              <a:ln w="0"/>
              <a:solidFill>
                <a:schemeClr val="tx1"/>
              </a:solidFill>
              <a:effectLst/>
            </a:rPr>
            <a:t>Yhteiset kehittämiskohteet alueittain</a:t>
          </a:r>
        </a:p>
      </dsp:txBody>
      <dsp:txXfrm>
        <a:off x="5874375" y="77563"/>
        <a:ext cx="1761589" cy="1174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08257-233B-7742-ACEC-AC2B606C865F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0A4A4-81D4-8849-9BAC-8D56CB1E49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872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AEF23-D5AD-804D-94CE-E824008B8F5B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1AA7-AA7A-1647-AB57-166EEF980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008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31AA7-AA7A-1647-AB57-166EEF9804A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25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600" dirty="0"/>
          </a:p>
          <a:p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31AA7-AA7A-1647-AB57-166EEF9804A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88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5121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0">
                <a:solidFill>
                  <a:srgbClr val="5AC8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2" y="2233672"/>
            <a:ext cx="4847247" cy="12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vaalean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89" y="6202914"/>
            <a:ext cx="1204110" cy="6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3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vaalean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506710"/>
            <a:ext cx="8074207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07150" y="160579"/>
            <a:ext cx="2133600" cy="365125"/>
          </a:xfrm>
        </p:spPr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03" y="6222616"/>
            <a:ext cx="1167897" cy="63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8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5121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8" name="Kuva 7" descr="vates_pp_logo_valk_hahm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2" y="2233672"/>
            <a:ext cx="4847248" cy="12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4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70" y="6247242"/>
            <a:ext cx="1122629" cy="61075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00834"/>
            <a:ext cx="7772400" cy="166350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4757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2241-35E4-4B45-B572-AFCC2756E9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15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03" y="6222616"/>
            <a:ext cx="1167896" cy="63538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2241-35E4-4B45-B572-AFCC2756E9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87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31" y="6262020"/>
            <a:ext cx="1095468" cy="5959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71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24" y="6252168"/>
            <a:ext cx="1113575" cy="605831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506710"/>
            <a:ext cx="8074207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07150" y="160579"/>
            <a:ext cx="2133600" cy="365125"/>
          </a:xfrm>
        </p:spPr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92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5121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8" name="Kuva 7" descr="vates_pp_logo_valk_hahm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2" y="2233672"/>
            <a:ext cx="4847248" cy="12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43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6" y="5849824"/>
            <a:ext cx="1853123" cy="10081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00834"/>
            <a:ext cx="7772400" cy="16635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4757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2241-35E4-4B45-B572-AFCC2756E9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167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6" y="5849824"/>
            <a:ext cx="1853123" cy="10081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2241-35E4-4B45-B572-AFCC2756E9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2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6" y="5849824"/>
            <a:ext cx="1853123" cy="1008175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5800" y="1500834"/>
            <a:ext cx="7772400" cy="166350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371600" y="34757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C8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264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6" y="5849824"/>
            <a:ext cx="1853123" cy="10081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717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6" y="5849824"/>
            <a:ext cx="1853123" cy="1008176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506710"/>
            <a:ext cx="8074207" cy="1143000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07150" y="160579"/>
            <a:ext cx="2133600" cy="365125"/>
          </a:xfrm>
        </p:spPr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592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5121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8" name="Kuva 7" descr="vates_pp_logo_valk_hahm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2" y="2233672"/>
            <a:ext cx="4847248" cy="12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94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6" y="5849824"/>
            <a:ext cx="1853123" cy="10081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00834"/>
            <a:ext cx="7772400" cy="166350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4757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2241-35E4-4B45-B572-AFCC2756E9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7400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6" y="5849824"/>
            <a:ext cx="1853123" cy="10081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2241-35E4-4B45-B572-AFCC2756E9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1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6" y="5849824"/>
            <a:ext cx="1853123" cy="10081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717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6" y="5849824"/>
            <a:ext cx="1853123" cy="1008176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506710"/>
            <a:ext cx="8074207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07150" y="160579"/>
            <a:ext cx="2133600" cy="365125"/>
          </a:xfrm>
        </p:spPr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592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5468681" y="4885726"/>
            <a:ext cx="3182983" cy="13923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5AC8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81" y="3525751"/>
            <a:ext cx="2470397" cy="115017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0" y="5861399"/>
            <a:ext cx="833350" cy="833350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2766193" y="1803808"/>
            <a:ext cx="5976257" cy="15121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>
                <a:solidFill>
                  <a:srgbClr val="5AC800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354697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5121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0">
                <a:solidFill>
                  <a:srgbClr val="5AC8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2" y="2233672"/>
            <a:ext cx="4847247" cy="12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40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6" y="5849824"/>
            <a:ext cx="1853123" cy="1008175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5800" y="1500834"/>
            <a:ext cx="7772400" cy="166350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371600" y="34757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C8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310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56" y="6227541"/>
            <a:ext cx="1158843" cy="63045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459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56" y="6227541"/>
            <a:ext cx="1158843" cy="63045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AC80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AC800"/>
              </a:buClr>
              <a:defRPr/>
            </a:lvl1pPr>
            <a:lvl2pPr>
              <a:buClrTx/>
              <a:defRPr/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84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96" y="6212765"/>
            <a:ext cx="1186003" cy="64523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AC80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033014" cy="4525963"/>
          </a:xfrm>
        </p:spPr>
        <p:txBody>
          <a:bodyPr/>
          <a:lstStyle>
            <a:lvl1pPr>
              <a:buClr>
                <a:srgbClr val="5AC800"/>
              </a:buClr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4644164" y="1598668"/>
            <a:ext cx="4039637" cy="4525963"/>
          </a:xfrm>
        </p:spPr>
        <p:txBody>
          <a:bodyPr/>
          <a:lstStyle>
            <a:lvl1pPr>
              <a:buClr>
                <a:srgbClr val="5AC800"/>
              </a:buClr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27654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43" y="6207839"/>
            <a:ext cx="1195056" cy="65016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506710"/>
            <a:ext cx="8074207" cy="1143000"/>
          </a:xfrm>
        </p:spPr>
        <p:txBody>
          <a:bodyPr/>
          <a:lstStyle>
            <a:lvl1pPr algn="ctr">
              <a:defRPr>
                <a:solidFill>
                  <a:srgbClr val="5AC80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07150" y="160579"/>
            <a:ext cx="2133600" cy="365125"/>
          </a:xfrm>
        </p:spPr>
        <p:txBody>
          <a:bodyPr/>
          <a:lstStyle/>
          <a:p>
            <a:fld id="{2B8AEB2B-BF8F-6B48-89AC-ED52D9A60370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14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50" y="6217690"/>
            <a:ext cx="1176949" cy="64030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AC80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03301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4644164" y="1598668"/>
            <a:ext cx="4039637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3775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03" y="6222616"/>
            <a:ext cx="1167896" cy="635383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506710"/>
            <a:ext cx="8074207" cy="1143000"/>
          </a:xfrm>
        </p:spPr>
        <p:txBody>
          <a:bodyPr/>
          <a:lstStyle>
            <a:lvl1pPr algn="ctr">
              <a:defRPr>
                <a:solidFill>
                  <a:srgbClr val="5AC80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07150" y="160579"/>
            <a:ext cx="2133600" cy="365125"/>
          </a:xfrm>
        </p:spPr>
        <p:txBody>
          <a:bodyPr/>
          <a:lstStyle/>
          <a:p>
            <a:fld id="{2B8AEB2B-BF8F-6B48-89AC-ED52D9A60370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87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5468681" y="4885726"/>
            <a:ext cx="3182983" cy="13923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5AC8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81" y="3525751"/>
            <a:ext cx="2470397" cy="1150172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2766193" y="1803808"/>
            <a:ext cx="5976257" cy="15121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>
                <a:solidFill>
                  <a:srgbClr val="5AC800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7" y="5803370"/>
            <a:ext cx="949407" cy="9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96" y="6212765"/>
            <a:ext cx="1186003" cy="64523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03301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4644164" y="1598668"/>
            <a:ext cx="4039637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510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43" y="6207839"/>
            <a:ext cx="1195056" cy="65016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506710"/>
            <a:ext cx="8074207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07150" y="160579"/>
            <a:ext cx="2133600" cy="365125"/>
          </a:xfrm>
        </p:spPr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23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03" y="6222616"/>
            <a:ext cx="1167896" cy="635383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506710"/>
            <a:ext cx="8074207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07150" y="160579"/>
            <a:ext cx="2133600" cy="365125"/>
          </a:xfrm>
        </p:spPr>
        <p:txBody>
          <a:bodyPr/>
          <a:lstStyle/>
          <a:p>
            <a:fld id="{2B8AEB2B-BF8F-6B48-89AC-ED52D9A603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07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dia vaalean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5121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2" y="2233672"/>
            <a:ext cx="4847247" cy="12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alean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00834"/>
            <a:ext cx="7772400" cy="166350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4757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2241-35E4-4B45-B572-AFCC2756E9F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7" y="6242317"/>
            <a:ext cx="1131682" cy="6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4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alean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2241-35E4-4B45-B572-AFCC2756E9F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10" y="6232467"/>
            <a:ext cx="1149790" cy="6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2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54288" y="274638"/>
            <a:ext cx="8032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4288" y="1680425"/>
            <a:ext cx="8032512" cy="444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707150" y="1605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8AEB2B-BF8F-6B48-89AC-ED52D9A603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09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4" r:id="rId2"/>
    <p:sldLayoutId id="2147483705" r:id="rId3"/>
    <p:sldLayoutId id="2147483731" r:id="rId4"/>
    <p:sldLayoutId id="2147483709" r:id="rId5"/>
    <p:sldLayoutId id="2147483754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5AC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4F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54288" y="274638"/>
            <a:ext cx="78771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4288" y="1680426"/>
            <a:ext cx="7889948" cy="441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707148" y="172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442241-35E4-4B45-B572-AFCC2756E9F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80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5A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54288" y="274638"/>
            <a:ext cx="78771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4288" y="1693254"/>
            <a:ext cx="7889948" cy="4399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707148" y="172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442241-35E4-4B45-B572-AFCC2756E9F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89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6" r:id="rId3"/>
    <p:sldLayoutId id="2147483728" r:id="rId4"/>
    <p:sldLayoutId id="2147483732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FC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54287" y="274638"/>
            <a:ext cx="78771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4287" y="1680425"/>
            <a:ext cx="7889947" cy="4412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707148" y="172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442241-35E4-4B45-B572-AFCC2756E9F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23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20" r:id="rId3"/>
    <p:sldLayoutId id="2147483729" r:id="rId4"/>
    <p:sldLayoutId id="214748373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7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6DD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54288" y="274638"/>
            <a:ext cx="78771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4287" y="1680426"/>
            <a:ext cx="7889947" cy="4412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707148" y="172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442241-35E4-4B45-B572-AFCC2756E9F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91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3" r:id="rId2"/>
    <p:sldLayoutId id="2147483724" r:id="rId3"/>
    <p:sldLayoutId id="2147483730" r:id="rId4"/>
    <p:sldLayoutId id="2147483734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136"/>
            <a:ext cx="9538265" cy="68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54288" y="274638"/>
            <a:ext cx="8032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4288" y="1680425"/>
            <a:ext cx="8032512" cy="444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707150" y="1605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8AEB2B-BF8F-6B48-89AC-ED52D9A60370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3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5AC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AC8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136"/>
            <a:ext cx="9538265" cy="68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tes.fi/media/esitteet/tyollisyydenhoito-elinvoimatekijana-kunnassa_esit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hyperlink" Target="https://www.vates.fi/vates/aluetoiminta.html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yvytkayttoon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vates.fi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channel/UCRZpfDUBuvIw-lE55qYoBWQ" TargetMode="External"/><Relationship Id="rId5" Type="http://schemas.openxmlformats.org/officeDocument/2006/relationships/hyperlink" Target="https://www.instagram.com/vatessaatio/" TargetMode="External"/><Relationship Id="rId4" Type="http://schemas.openxmlformats.org/officeDocument/2006/relationships/hyperlink" Target="https://www.facebook.com/vatessaat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vates.fi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tes.fi/media/esitteet/tyollisyydenhoito-elinvoimatekijana-kunnassa_esite.pdf" TargetMode="External"/><Relationship Id="rId2" Type="http://schemas.openxmlformats.org/officeDocument/2006/relationships/hyperlink" Target="https://www.vates.fi/vates/hankkeet/kuntien-vaikuttavat-tyollistamispalvelu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78E7228-A087-49BB-BEF5-CC4627013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06922" y="1254590"/>
            <a:ext cx="415076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>
                <a:latin typeface="+mn-lt"/>
                <a:ea typeface="+mn-ea"/>
                <a:cs typeface="+mn-cs"/>
              </a:rPr>
              <a:t>Vammaisneuvoston kokous, </a:t>
            </a:r>
            <a:br>
              <a:rPr lang="fi-FI" sz="2400" b="1" dirty="0">
                <a:latin typeface="+mn-lt"/>
                <a:ea typeface="+mn-ea"/>
                <a:cs typeface="+mn-cs"/>
              </a:rPr>
            </a:br>
            <a:r>
              <a:rPr lang="fi-FI" sz="2400" b="1" dirty="0">
                <a:latin typeface="+mn-lt"/>
                <a:ea typeface="+mn-ea"/>
                <a:cs typeface="+mn-cs"/>
              </a:rPr>
              <a:t>Joensuu</a:t>
            </a:r>
            <a:br>
              <a:rPr lang="fi-FI" sz="2400" b="1" dirty="0">
                <a:latin typeface="+mn-lt"/>
                <a:ea typeface="+mn-ea"/>
                <a:cs typeface="+mn-cs"/>
              </a:rPr>
            </a:b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18.3.2021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7C3A8F7-E954-42F0-9820-F289BE2D0962}"/>
              </a:ext>
            </a:extLst>
          </p:cNvPr>
          <p:cNvSpPr txBox="1"/>
          <p:nvPr/>
        </p:nvSpPr>
        <p:spPr>
          <a:xfrm>
            <a:off x="5743255" y="4818580"/>
            <a:ext cx="297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Jaana Pakarinen toimitusjohtaja, HL</a:t>
            </a:r>
          </a:p>
          <a:p>
            <a:r>
              <a:rPr lang="fi-FI" dirty="0"/>
              <a:t>jaana.pakarinen@vates.fi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327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79EE0A-2A76-4191-BB42-B8E3A911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5AC800"/>
                </a:solidFill>
              </a:rPr>
              <a:t>Työllisyyspalvelujen rooli kunnassa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C9624080-0562-43EC-83CC-678AD2393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696812"/>
              </p:ext>
            </p:extLst>
          </p:nvPr>
        </p:nvGraphicFramePr>
        <p:xfrm>
          <a:off x="654289" y="1417638"/>
          <a:ext cx="7835424" cy="4756646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2611808">
                  <a:extLst>
                    <a:ext uri="{9D8B030D-6E8A-4147-A177-3AD203B41FA5}">
                      <a16:colId xmlns:a16="http://schemas.microsoft.com/office/drawing/2014/main" val="2464073075"/>
                    </a:ext>
                  </a:extLst>
                </a:gridCol>
                <a:gridCol w="2611808">
                  <a:extLst>
                    <a:ext uri="{9D8B030D-6E8A-4147-A177-3AD203B41FA5}">
                      <a16:colId xmlns:a16="http://schemas.microsoft.com/office/drawing/2014/main" val="4062347140"/>
                    </a:ext>
                  </a:extLst>
                </a:gridCol>
                <a:gridCol w="2611808">
                  <a:extLst>
                    <a:ext uri="{9D8B030D-6E8A-4147-A177-3AD203B41FA5}">
                      <a16:colId xmlns:a16="http://schemas.microsoft.com/office/drawing/2014/main" val="3393547364"/>
                    </a:ext>
                  </a:extLst>
                </a:gridCol>
              </a:tblGrid>
              <a:tr h="67067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ELINVOIMAPALVELU</a:t>
                      </a:r>
                    </a:p>
                  </a:txBody>
                  <a:tcPr>
                    <a:solidFill>
                      <a:srgbClr val="FFC9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SOSIAALIPALVELU</a:t>
                      </a:r>
                    </a:p>
                  </a:txBody>
                  <a:tcPr>
                    <a:solidFill>
                      <a:srgbClr val="FFC9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16639"/>
                  </a:ext>
                </a:extLst>
              </a:tr>
              <a:tr h="670671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Strateginen sijoittelu</a:t>
                      </a:r>
                    </a:p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Elinvoimastrategian osana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Sosiaali- ja terveystoimen alla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839889"/>
                  </a:ext>
                </a:extLst>
              </a:tr>
              <a:tr h="670671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Kunnan panos </a:t>
                      </a:r>
                    </a:p>
                  </a:txBody>
                  <a:tcPr>
                    <a:solidFill>
                      <a:schemeClr val="accent3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Vapaaehtoinen panostus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Lakisääteinen velvollisuus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17041"/>
                  </a:ext>
                </a:extLst>
              </a:tr>
              <a:tr h="118953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Työllisyyden tuen näköala</a:t>
                      </a:r>
                    </a:p>
                  </a:txBody>
                  <a:tcPr>
                    <a:solidFill>
                      <a:schemeClr val="accent3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Työllistämisen ekosysteemissä kaikille yhdenvertainen ja saavutettava työelämä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Ohjauksen pääpaino kuntouttavassa työtoiminnassa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74407"/>
                  </a:ext>
                </a:extLst>
              </a:tr>
              <a:tr h="91502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Poliittinen tahtotila </a:t>
                      </a:r>
                    </a:p>
                  </a:txBody>
                  <a:tcPr>
                    <a:solidFill>
                      <a:schemeClr val="accent3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Kuntapäättäjät tietoisia työllisyydenhoidon mekanismeista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”Kaikki kuntouttavaan”</a:t>
                      </a:r>
                    </a:p>
                    <a:p>
                      <a:r>
                        <a:rPr lang="fi-FI" dirty="0"/>
                        <a:t>-asenne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49479"/>
                  </a:ext>
                </a:extLst>
              </a:tr>
              <a:tr h="629208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Työtön nähdään</a:t>
                      </a:r>
                    </a:p>
                  </a:txBody>
                  <a:tcPr>
                    <a:solidFill>
                      <a:schemeClr val="accent3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Aktiivinen potentiaali työmarkkinoilla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Kustannus palveluiden käyttämisestä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515064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7BE27B-575A-43B6-AEC6-99B129AF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54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60505A-302C-4C51-9D43-469F1F0E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88" y="343141"/>
            <a:ext cx="8489712" cy="114300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5AC800"/>
                </a:solidFill>
              </a:rPr>
              <a:t>Askeleet kohti elinvoimaa vahvistavia työllisyyspalveluja: tahtotila, resurssit, toimintamallit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A0FF53-E088-4A74-B094-566D76F6E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88" y="1668703"/>
            <a:ext cx="8032512" cy="5028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Kunnan ohjaava taso: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Poliittinen tahtotila tehdä elinvoimaa tukevaa työllisyydenhoitoa.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Työllisyydenhoidon näkökulma osaksi alueen strategioita.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Yhteistyöverkostot, ekosysteemien tuki työllisyys-, yritys-, koulutus- ja vammaispalveluiden välille.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Alueen elinkeinorakenteelle sopivien toimintamallien tuki, esim. omavalmentajat, hankinnoilla työllistäminen.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Rahoituksen ja resurssien ohjaaminen elinvoimaa vahvistavaan työllistymistavoitteeseen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000" dirty="0"/>
              <a:t>Lue lisää: </a:t>
            </a:r>
            <a:r>
              <a:rPr lang="fi-FI" sz="2000" i="0" dirty="0">
                <a:solidFill>
                  <a:srgbClr val="242424"/>
                </a:solidFill>
                <a:effectLst/>
                <a:latin typeface="museo-sans"/>
                <a:hlinkClick r:id="rId3"/>
              </a:rPr>
              <a:t>Työllisyydenhoito elinvoimatekijänä kunnassa </a:t>
            </a:r>
            <a:r>
              <a:rPr lang="fi-FI" sz="2000" dirty="0">
                <a:solidFill>
                  <a:srgbClr val="242424"/>
                </a:solidFill>
                <a:latin typeface="museo-sans"/>
                <a:hlinkClick r:id="rId3"/>
              </a:rPr>
              <a:t>-</a:t>
            </a:r>
            <a:r>
              <a:rPr lang="fi-FI" sz="2000" i="0" dirty="0">
                <a:solidFill>
                  <a:srgbClr val="242424"/>
                </a:solidFill>
                <a:effectLst/>
                <a:latin typeface="museo-sans"/>
                <a:hlinkClick r:id="rId3"/>
              </a:rPr>
              <a:t>esite (2020)</a:t>
            </a:r>
            <a:endParaRPr lang="fi-FI" sz="2000" i="0" dirty="0">
              <a:solidFill>
                <a:srgbClr val="242424"/>
              </a:solidFill>
              <a:effectLst/>
              <a:latin typeface="museo-san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4B81BE4-294E-4EA2-9ABA-4B2F31D3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80DC04-CC87-410A-9421-05D529B7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88" y="274638"/>
            <a:ext cx="8032512" cy="1143000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rgbClr val="F37D00"/>
                </a:solidFill>
              </a:rPr>
              <a:t>Vaaliteesi 2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520A88-113C-4D17-A206-42DDB015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7150" y="160579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B8AEB2B-BF8F-6B48-89AC-ED52D9A60370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pic>
        <p:nvPicPr>
          <p:cNvPr id="6" name="Kuva 5" descr="Oranssi Vates-säätiön hahmo.">
            <a:extLst>
              <a:ext uri="{FF2B5EF4-FFF2-40B4-BE49-F238E27FC236}">
                <a16:creationId xmlns:a16="http://schemas.microsoft.com/office/drawing/2014/main" id="{0E34EB85-F9C9-43F6-9B88-7962FC9BF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8" y="1417638"/>
            <a:ext cx="1030090" cy="103009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349544B-5030-496E-BF2D-FD38D82B04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84378" y="1543171"/>
            <a:ext cx="7459622" cy="77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i="0" u="none" strike="noStrike" baseline="0" dirty="0">
                <a:solidFill>
                  <a:srgbClr val="F37D00"/>
                </a:solidFill>
                <a:latin typeface="Calibri" panose="020F0502020204030204" pitchFamily="34" charset="0"/>
              </a:rPr>
              <a:t>Järjestöjen roolia hyvinvoinnin ja terveyden edistämisessä on vahvistettava. </a:t>
            </a:r>
            <a:br>
              <a:rPr lang="fi-FI" sz="1800" b="1" i="0" u="none" strike="noStrike" baseline="0" dirty="0">
                <a:solidFill>
                  <a:srgbClr val="F37D00"/>
                </a:solidFill>
                <a:latin typeface="Calibri" panose="020F0502020204030204" pitchFamily="34" charset="0"/>
              </a:rPr>
            </a:br>
            <a:r>
              <a:rPr lang="fi-FI" sz="1800" b="1" i="0" u="none" strike="noStrike" baseline="0" dirty="0">
                <a:solidFill>
                  <a:srgbClr val="F37D00"/>
                </a:solidFill>
                <a:latin typeface="Calibri" panose="020F0502020204030204" pitchFamily="34" charset="0"/>
              </a:rPr>
              <a:t>Järjestöjen mahdollisuus tuottaa palveluita pitää turvata. </a:t>
            </a:r>
            <a:endParaRPr lang="en-US" sz="1800" dirty="0">
              <a:solidFill>
                <a:srgbClr val="F37D00"/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CC60545-0E4F-43F6-8B96-B3F0599020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4094" y="2969231"/>
            <a:ext cx="8306656" cy="332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i-FI" b="0" i="0" dirty="0">
                <a:solidFill>
                  <a:srgbClr val="242424"/>
                </a:solidFill>
                <a:effectLst/>
              </a:rPr>
              <a:t>Uudessa sosiaali- ja terveystoimen ympäristössä kunnilla on kuntalain mukainen hyvinvoinnin ja terveyden edistämisen tehtäväkokonaisuus. Tulevan kuntapäättäjän on ymmärrettävä, mitä tämä kokonaisuus tarkoittaa silloin, kun ei puhuta sosiaali- ja terveyspalveluista.</a:t>
            </a:r>
          </a:p>
          <a:p>
            <a:pPr marL="0" indent="0" algn="l">
              <a:buNone/>
            </a:pPr>
            <a:endParaRPr lang="fi-FI" b="0" i="0" dirty="0">
              <a:solidFill>
                <a:srgbClr val="242424"/>
              </a:solidFill>
              <a:effectLst/>
            </a:endParaRPr>
          </a:p>
          <a:p>
            <a:pPr marL="0" indent="0" algn="l">
              <a:buNone/>
            </a:pPr>
            <a:endParaRPr lang="fi-FI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253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yöreä lohkokaavio, jossa suurin lohko mielenterveyden ja käyttäytymisen häiriöt (yli 50%), sitten tuki- ja liikuntaelinten sairaudet, hermoston sairaudet, verenkiertoelinten sairaudet sekä vammat ja myrkytykset">
            <a:extLst>
              <a:ext uri="{FF2B5EF4-FFF2-40B4-BE49-F238E27FC236}">
                <a16:creationId xmlns:a16="http://schemas.microsoft.com/office/drawing/2014/main" id="{59266A69-9892-4DF1-8C47-E55A731FA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51"/>
            <a:ext cx="9144000" cy="534587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5E634EE-571C-4D5E-8613-1525CACD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64"/>
            <a:ext cx="9144000" cy="123303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dirty="0"/>
              <a:t>Työkyvyttömyyseläkkeensaajat sairauspääryhmän mukaan 31.12.2019</a:t>
            </a:r>
          </a:p>
        </p:txBody>
      </p:sp>
    </p:spTree>
    <p:extLst>
      <p:ext uri="{BB962C8B-B14F-4D97-AF65-F5344CB8AC3E}">
        <p14:creationId xmlns:p14="http://schemas.microsoft.com/office/powerpoint/2010/main" val="13714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EF70B0-1BF6-4472-BD6B-1D759B21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88" y="274638"/>
            <a:ext cx="8032512" cy="855519"/>
          </a:xfrm>
        </p:spPr>
        <p:txBody>
          <a:bodyPr/>
          <a:lstStyle/>
          <a:p>
            <a:r>
              <a:rPr lang="fi-FI" dirty="0">
                <a:solidFill>
                  <a:srgbClr val="F37D00"/>
                </a:solidFill>
              </a:rPr>
              <a:t>Vaaliteesi 2, jatkuu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8A82EC-B209-4E94-87C4-157EFA14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14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4056CA5A-A9B8-47D2-B1CC-4A20726606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4094" y="1417637"/>
            <a:ext cx="8306656" cy="527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i-FI" sz="2000" b="0" i="0" dirty="0">
                <a:solidFill>
                  <a:srgbClr val="242424"/>
                </a:solidFill>
                <a:effectLst/>
              </a:rPr>
              <a:t>Ensinnäkin kunnissa ja kuntayhtymissä täytyy olla pysyviä tahoja, jotka edistävät terveyttä ja hyvinvointia. Kunnan päättäjien kannattaa tutustua terveydenhuollon järjestämissuunnitelmaan ja vaikuttaa siihen rakentavasti oman kunnan osalta.</a:t>
            </a:r>
          </a:p>
          <a:p>
            <a:pPr marL="0" indent="0" algn="l">
              <a:buNone/>
            </a:pPr>
            <a:endParaRPr lang="fi-FI" sz="2000" b="0" i="0" dirty="0">
              <a:solidFill>
                <a:srgbClr val="242424"/>
              </a:solidFill>
              <a:effectLst/>
            </a:endParaRPr>
          </a:p>
          <a:p>
            <a:pPr marL="0" indent="0" algn="l">
              <a:buNone/>
            </a:pPr>
            <a:r>
              <a:rPr lang="fi-FI" sz="2000" b="0" i="0" dirty="0">
                <a:solidFill>
                  <a:srgbClr val="242424"/>
                </a:solidFill>
                <a:effectLst/>
              </a:rPr>
              <a:t>Järjestöt tuntevat hyvin paikalliset olosuhteet. Kuntapäättäjän on suositeltavaa verkostoitua oman kunnan järjestökentän kanssa. Kun kuntapäättäjät toimivat yhteistyössä järjestöjen kanssa, he löytävät vaivatta asiantuntijoita, jotka auttavat tukemaan hyvinvoinnin eri tekijöiden/osa-alueiden toteuttamista.</a:t>
            </a:r>
          </a:p>
          <a:p>
            <a:pPr marL="0" indent="0">
              <a:buNone/>
            </a:pPr>
            <a:endParaRPr lang="fi-FI" sz="2000" b="1" dirty="0">
              <a:solidFill>
                <a:srgbClr val="242424"/>
              </a:solidFill>
            </a:endParaRPr>
          </a:p>
          <a:p>
            <a:pPr marL="0" indent="0">
              <a:buNone/>
            </a:pPr>
            <a:r>
              <a:rPr lang="fi-FI" sz="2000" b="1" i="0" dirty="0">
                <a:solidFill>
                  <a:srgbClr val="242424"/>
                </a:solidFill>
                <a:effectLst/>
              </a:rPr>
              <a:t>Miten?</a:t>
            </a:r>
          </a:p>
          <a:p>
            <a:pPr marL="0" indent="0">
              <a:buNone/>
            </a:pPr>
            <a:r>
              <a:rPr lang="fi-FI" sz="2000" b="1" i="0" dirty="0">
                <a:solidFill>
                  <a:srgbClr val="242424"/>
                </a:solidFill>
                <a:effectLst/>
              </a:rPr>
              <a:t>Kunnan järjestöyhdyshenkilöiden avulla päättäjät voivat hyödyntää järjestöjen asiantuntemusta ja hyvinvointia tukevaa toimintaa.</a:t>
            </a:r>
            <a:endParaRPr lang="fi-FI" sz="2000" b="0" i="0" dirty="0">
              <a:solidFill>
                <a:srgbClr val="242424"/>
              </a:solidFill>
              <a:effectLst/>
            </a:endParaRPr>
          </a:p>
          <a:p>
            <a:pPr marL="0" indent="0" algn="l">
              <a:buNone/>
            </a:pPr>
            <a:endParaRPr lang="fi-FI" sz="2000" b="0" i="0" dirty="0">
              <a:solidFill>
                <a:srgbClr val="242424"/>
              </a:solidFill>
              <a:effectLst/>
            </a:endParaRPr>
          </a:p>
          <a:p>
            <a:pPr marL="0" indent="0" algn="l">
              <a:buNone/>
            </a:pPr>
            <a:endParaRPr lang="fi-FI" sz="2000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686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9F3DDDAE-FFC2-4882-A346-D725382F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5AC800"/>
                </a:solidFill>
              </a:rPr>
              <a:t>Vatesin</a:t>
            </a:r>
            <a:r>
              <a:rPr lang="fi-FI" dirty="0">
                <a:solidFill>
                  <a:srgbClr val="5AC800"/>
                </a:solidFill>
              </a:rPr>
              <a:t> aluetoiminta (2020–)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8253E8-A88D-4DF5-873B-9EDF5832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AEB2B-BF8F-6B48-89AC-ED52D9A60370}" type="slidenum"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CC71835-3C40-4612-A8CB-14F60D7C5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88" y="1417638"/>
            <a:ext cx="7791829" cy="2536869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Kohderyhmänä alueiden työllistymistä edistävät järjestöt, työllisyyspalvelut ja ammatilliset (erityis)oppilaitokset </a:t>
            </a:r>
          </a:p>
          <a:p>
            <a:r>
              <a:rPr lang="fi-FI" dirty="0"/>
              <a:t>Toimialan kehittämistä yhteistyössä ammattilaisten kanssa</a:t>
            </a:r>
          </a:p>
          <a:p>
            <a:r>
              <a:rPr lang="fi-FI" dirty="0"/>
              <a:t>Alueelliset verkostotilaisuudet, kehittämistyöpajat ja koulutukset</a:t>
            </a:r>
          </a:p>
          <a:p>
            <a:r>
              <a:rPr lang="fi-FI" dirty="0">
                <a:hlinkClick r:id="rId3"/>
              </a:rPr>
              <a:t>Lue lisää aluetoiminnan verkkosivuilta</a:t>
            </a:r>
            <a:endParaRPr lang="fi-FI" dirty="0"/>
          </a:p>
          <a:p>
            <a:pPr lvl="1"/>
            <a:r>
              <a:rPr lang="fi-FI" dirty="0"/>
              <a:t>Tai ota yhteyttä: aluekoordinaattori Tuuli Riisalo-Mäntynen,</a:t>
            </a:r>
            <a:br>
              <a:rPr lang="fi-FI" dirty="0"/>
            </a:br>
            <a:r>
              <a:rPr lang="fi-FI" dirty="0"/>
              <a:t>tuuli.riisalo-mantynen@vates.fi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</p:txBody>
      </p:sp>
      <p:graphicFrame>
        <p:nvGraphicFramePr>
          <p:cNvPr id="3" name="Kaaviokuva 2" descr="Järjestöjen tunnettuus, kumppanuudet ja palvelut kasvavat.">
            <a:extLst>
              <a:ext uri="{FF2B5EF4-FFF2-40B4-BE49-F238E27FC236}">
                <a16:creationId xmlns:a16="http://schemas.microsoft.com/office/drawing/2014/main" id="{3A206995-13E1-4FF1-B3A5-A37332DA6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701289"/>
              </p:ext>
            </p:extLst>
          </p:nvPr>
        </p:nvGraphicFramePr>
        <p:xfrm>
          <a:off x="459214" y="3812756"/>
          <a:ext cx="8225572" cy="132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Kaaviokuva 7" descr="Verkostotilaisuuksissa kehitetään verkostoyhteistyötä, jaetaan tietoa ja hyviä käytäntöjä ja suunnitellaan yhteiset kehittämiskohteet alueittain.">
            <a:extLst>
              <a:ext uri="{FF2B5EF4-FFF2-40B4-BE49-F238E27FC236}">
                <a16:creationId xmlns:a16="http://schemas.microsoft.com/office/drawing/2014/main" id="{D8937A15-95D4-4562-9D65-308AFB74F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886426"/>
              </p:ext>
            </p:extLst>
          </p:nvPr>
        </p:nvGraphicFramePr>
        <p:xfrm>
          <a:off x="459215" y="4987037"/>
          <a:ext cx="8225571" cy="132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2029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9563F8E-14F2-43D8-AD32-2A204D85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189" y="797526"/>
            <a:ext cx="3109622" cy="1057013"/>
          </a:xfrm>
        </p:spPr>
        <p:txBody>
          <a:bodyPr>
            <a:normAutofit/>
          </a:bodyPr>
          <a:lstStyle/>
          <a:p>
            <a:pPr algn="ctr"/>
            <a:r>
              <a:rPr lang="fi-FI" altLang="fi-FI" dirty="0">
                <a:solidFill>
                  <a:srgbClr val="5AC800"/>
                </a:solidFill>
              </a:rPr>
              <a:t>Tutustu meihin!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E7EB3F5-7988-4823-AD88-D2F33712D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871" y="2048416"/>
            <a:ext cx="4822258" cy="3081501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>
                <a:solidFill>
                  <a:srgbClr val="FF0000"/>
                </a:solidFill>
                <a:hlinkClick r:id="rId2"/>
              </a:rPr>
              <a:t>www.vates.fi</a:t>
            </a:r>
            <a:endParaRPr lang="fi-FI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i-FI" dirty="0">
                <a:hlinkClick r:id="rId3"/>
              </a:rPr>
              <a:t>Twitter: </a:t>
            </a:r>
            <a:r>
              <a:rPr lang="fi-FI" dirty="0" err="1">
                <a:hlinkClick r:id="rId3"/>
              </a:rPr>
              <a:t>kyvytkayttoon</a:t>
            </a:r>
            <a:endParaRPr lang="fi-FI" dirty="0"/>
          </a:p>
          <a:p>
            <a:pPr marL="0" indent="0" algn="ctr">
              <a:buNone/>
            </a:pPr>
            <a:r>
              <a:rPr lang="fi-FI" dirty="0">
                <a:hlinkClick r:id="rId4"/>
              </a:rPr>
              <a:t>Facebook: </a:t>
            </a:r>
            <a:r>
              <a:rPr lang="fi-FI" dirty="0" err="1">
                <a:hlinkClick r:id="rId4"/>
              </a:rPr>
              <a:t>vatessaatio</a:t>
            </a:r>
            <a:endParaRPr lang="fi-FI" dirty="0"/>
          </a:p>
          <a:p>
            <a:pPr marL="0" indent="0" algn="ctr">
              <a:buNone/>
            </a:pPr>
            <a:r>
              <a:rPr lang="fi-FI" dirty="0">
                <a:hlinkClick r:id="rId5"/>
              </a:rPr>
              <a:t>Instagram: </a:t>
            </a:r>
            <a:r>
              <a:rPr lang="fi-FI" dirty="0" err="1">
                <a:hlinkClick r:id="rId5"/>
              </a:rPr>
              <a:t>vatessaatio</a:t>
            </a:r>
            <a:endParaRPr lang="fi-FI" dirty="0"/>
          </a:p>
          <a:p>
            <a:pPr marL="0" indent="0" algn="ctr">
              <a:buNone/>
            </a:pPr>
            <a:r>
              <a:rPr lang="fi-FI" dirty="0">
                <a:hlinkClick r:id="rId6"/>
              </a:rPr>
              <a:t>YouTube: Vates-säätiö sr</a:t>
            </a:r>
            <a:endParaRPr lang="fi-FI" dirty="0"/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Iloinen vihreä piirroshahmo pitää kädessään kukkaruukkua.">
            <a:extLst>
              <a:ext uri="{FF2B5EF4-FFF2-40B4-BE49-F238E27FC236}">
                <a16:creationId xmlns:a16="http://schemas.microsoft.com/office/drawing/2014/main" id="{E50678E9-3C40-4BAB-BD18-F69AAD76AB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243" t="23673" r="-224" b="1047"/>
          <a:stretch/>
        </p:blipFill>
        <p:spPr>
          <a:xfrm>
            <a:off x="0" y="3401835"/>
            <a:ext cx="2310063" cy="34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5AC800"/>
                </a:solidFill>
              </a:rPr>
              <a:t>Perustehtävä ja rakenne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4288" y="1680425"/>
            <a:ext cx="8032512" cy="4501714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600" dirty="0" err="1"/>
              <a:t>Vates</a:t>
            </a:r>
            <a:r>
              <a:rPr lang="fi-FI" sz="2600" dirty="0"/>
              <a:t>-säätiö toimii asiantuntijaorganisaationa vammaisten, pitkäaikaissairaiden ja osatyökykyisten henkilöiden yhdenvertaiseksi työllistymiseksi</a:t>
            </a:r>
          </a:p>
          <a:p>
            <a:pPr marL="0" indent="0">
              <a:buNone/>
            </a:pPr>
            <a:endParaRPr lang="fi-FI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600" dirty="0"/>
              <a:t>Perustettu vuonna </a:t>
            </a:r>
            <a:r>
              <a:rPr lang="fi-FI" sz="2600" b="1" dirty="0"/>
              <a:t>1993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600" b="1" dirty="0">
                <a:cs typeface="Tahoma" panose="020B0604030504040204" pitchFamily="34" charset="0"/>
              </a:rPr>
              <a:t>48 </a:t>
            </a:r>
            <a:r>
              <a:rPr lang="fi-FI" altLang="fi-FI" sz="2600" dirty="0">
                <a:cs typeface="Tahoma" panose="020B0604030504040204" pitchFamily="34" charset="0"/>
              </a:rPr>
              <a:t>taustayhteisöä (tilanne helmikuu 2021)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sz="2600" dirty="0">
                <a:cs typeface="Tahoma" panose="020B0604030504040204" pitchFamily="34" charset="0"/>
              </a:rPr>
              <a:t>keskeisimmät vammaisjärjestöt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sz="2600" dirty="0">
                <a:cs typeface="Tahoma" panose="020B0604030504040204" pitchFamily="34" charset="0"/>
              </a:rPr>
              <a:t>työllistämisyksiköitä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sz="2600" dirty="0">
                <a:cs typeface="Tahoma" panose="020B0604030504040204" pitchFamily="34" charset="0"/>
              </a:rPr>
              <a:t>sosiaalialan kuntayhtymiä</a:t>
            </a:r>
          </a:p>
          <a:p>
            <a:pPr marL="914400" lvl="2" indent="0">
              <a:buClr>
                <a:schemeClr val="tx1"/>
              </a:buClr>
              <a:buNone/>
            </a:pPr>
            <a:endParaRPr lang="fi-FI" altLang="fi-FI" sz="2600" dirty="0"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600" dirty="0">
                <a:cs typeface="Tahoma" panose="020B0604030504040204" pitchFamily="34" charset="0"/>
              </a:rPr>
              <a:t>Henkilöstöä </a:t>
            </a:r>
            <a:r>
              <a:rPr lang="fi-FI" altLang="fi-FI" sz="2600" b="1" dirty="0">
                <a:cs typeface="Tahoma" panose="020B0604030504040204" pitchFamily="34" charset="0"/>
              </a:rPr>
              <a:t>12-18</a:t>
            </a:r>
            <a:br>
              <a:rPr lang="fi-FI" altLang="fi-FI" sz="2600" dirty="0">
                <a:cs typeface="Tahoma" panose="020B0604030504040204" pitchFamily="34" charset="0"/>
              </a:rPr>
            </a:br>
            <a:endParaRPr lang="fi-FI" altLang="fi-FI" sz="2600" dirty="0"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600" dirty="0">
                <a:cs typeface="Tahoma" panose="020B0604030504040204" pitchFamily="34" charset="0"/>
              </a:rPr>
              <a:t>Lisätietoja: </a:t>
            </a:r>
            <a:r>
              <a:rPr lang="fi-FI" altLang="fi-FI" sz="2600" dirty="0">
                <a:cs typeface="Tahoma" panose="020B0604030504040204" pitchFamily="34" charset="0"/>
                <a:hlinkClick r:id="rId2"/>
              </a:rPr>
              <a:t>www.vates.fi</a:t>
            </a:r>
            <a:r>
              <a:rPr lang="fi-FI" altLang="fi-FI" sz="2600" dirty="0">
                <a:cs typeface="Tahoma" panose="020B0604030504040204" pitchFamily="34" charset="0"/>
              </a:rPr>
              <a:t> </a:t>
            </a:r>
            <a:endParaRPr lang="fi-FI" altLang="fi-FI" sz="2600" b="1" i="1" dirty="0">
              <a:solidFill>
                <a:srgbClr val="006666"/>
              </a:solidFill>
              <a:cs typeface="Tahoma" panose="020B0604030504040204" pitchFamily="34" charset="0"/>
            </a:endParaRPr>
          </a:p>
          <a:p>
            <a:endParaRPr lang="fi-FI" dirty="0"/>
          </a:p>
        </p:txBody>
      </p:sp>
      <p:pic>
        <p:nvPicPr>
          <p:cNvPr id="6" name="Kuva 5" descr="Vatesin sininen logohahmo seisoo käsi ylhäällä.">
            <a:extLst>
              <a:ext uri="{FF2B5EF4-FFF2-40B4-BE49-F238E27FC236}">
                <a16:creationId xmlns:a16="http://schemas.microsoft.com/office/drawing/2014/main" id="{E73320F1-BDE6-4762-9BF3-CDD59BD24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677" y="3555516"/>
            <a:ext cx="2150369" cy="21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15971"/>
      </p:ext>
    </p:extLst>
  </p:cSld>
  <p:clrMapOvr>
    <a:masterClrMapping/>
  </p:clrMapOvr>
  <p:transition spd="slow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77870" y="162004"/>
            <a:ext cx="6469843" cy="955343"/>
          </a:xfrm>
        </p:spPr>
        <p:txBody>
          <a:bodyPr/>
          <a:lstStyle/>
          <a:p>
            <a:r>
              <a:rPr lang="fi-FI" dirty="0">
                <a:solidFill>
                  <a:srgbClr val="5AC800"/>
                </a:solidFill>
              </a:rPr>
              <a:t>Taustayhteisöjä 48 eri puolilla maata</a:t>
            </a:r>
          </a:p>
        </p:txBody>
      </p:sp>
      <p:sp>
        <p:nvSpPr>
          <p:cNvPr id="3" name="Sisällön paikkamerkki 2" descr="sisällön paikkamerkki, tyhjä"/>
          <p:cNvSpPr>
            <a:spLocks noGrp="1"/>
          </p:cNvSpPr>
          <p:nvPr>
            <p:ph idx="1"/>
          </p:nvPr>
        </p:nvSpPr>
        <p:spPr>
          <a:xfrm>
            <a:off x="654288" y="1680425"/>
            <a:ext cx="8032512" cy="4614497"/>
          </a:xfrm>
        </p:spPr>
        <p:txBody>
          <a:bodyPr>
            <a:normAutofit/>
          </a:bodyPr>
          <a:lstStyle/>
          <a:p>
            <a:pPr marL="360363" indent="0">
              <a:buNone/>
            </a:pPr>
            <a:endParaRPr lang="fi-FI" dirty="0"/>
          </a:p>
          <a:p>
            <a:pPr marL="360363" indent="0">
              <a:buNone/>
            </a:pPr>
            <a:endParaRPr lang="fi-FI" dirty="0"/>
          </a:p>
          <a:p>
            <a:pPr marL="360363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5" name="Kuva 4" descr="Vates-säätiön taustayhteisöt kartalla. Etelä-Suomessa on eniten merkintöjä, mutta muuten taustayhteisöt ovat jakautuneet kartalle melko tasaisesti.">
            <a:extLst>
              <a:ext uri="{FF2B5EF4-FFF2-40B4-BE49-F238E27FC236}">
                <a16:creationId xmlns:a16="http://schemas.microsoft.com/office/drawing/2014/main" id="{AEEDB169-5DF5-4FBD-B3C2-3B5F752DD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69" y="1027416"/>
            <a:ext cx="4124662" cy="58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83807"/>
      </p:ext>
    </p:extLst>
  </p:cSld>
  <p:clrMapOvr>
    <a:masterClrMapping/>
  </p:clrMapOvr>
  <p:transition spd="slow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4288" y="423724"/>
            <a:ext cx="8032512" cy="1143000"/>
          </a:xfrm>
        </p:spPr>
        <p:txBody>
          <a:bodyPr/>
          <a:lstStyle/>
          <a:p>
            <a:r>
              <a:rPr lang="fi-FI" dirty="0">
                <a:solidFill>
                  <a:srgbClr val="5AC800"/>
                </a:solidFill>
              </a:rPr>
              <a:t>Käytännön kehittämistä projekteissa ja hankkeissa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4287" y="1566724"/>
            <a:ext cx="7657505" cy="486755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Päärahoituskanava STEA, lisäksi mm. ESR-ohjelmat</a:t>
            </a:r>
          </a:p>
          <a:p>
            <a:r>
              <a:rPr lang="fi-FI" dirty="0"/>
              <a:t>Valtakunnallinen näkökulma, laajentaminen ja juurruttaminen</a:t>
            </a:r>
          </a:p>
          <a:p>
            <a:r>
              <a:rPr lang="fi-FI" dirty="0"/>
              <a:t>Usein mukana hallituksen työryhmissä/kehittämistyössä (STM, TEM, OKM)</a:t>
            </a:r>
          </a:p>
          <a:p>
            <a:r>
              <a:rPr lang="fi-FI" dirty="0"/>
              <a:t>Terveyden edistämisen valtionavustushanke – Elämänlaatua ruuasta (2021–2023)</a:t>
            </a:r>
          </a:p>
          <a:p>
            <a:r>
              <a:rPr lang="fi-FI" dirty="0"/>
              <a:t>Työllistämisen kuntakokeilu</a:t>
            </a:r>
          </a:p>
          <a:p>
            <a:r>
              <a:rPr lang="fi-FI" dirty="0"/>
              <a:t>Työkykyohjelman toteuttaminen</a:t>
            </a:r>
          </a:p>
          <a:p>
            <a:pPr algn="l"/>
            <a:r>
              <a:rPr lang="fi-FI" i="0" dirty="0">
                <a:solidFill>
                  <a:srgbClr val="242424"/>
                </a:solidFill>
                <a:effectLst/>
                <a:latin typeface="museo-sans"/>
              </a:rPr>
              <a:t>Kuntien vaikuttavat työllistämispalvelut -tutkimushanke </a:t>
            </a:r>
            <a:r>
              <a:rPr lang="fi-FI" sz="2000" i="0" dirty="0">
                <a:solidFill>
                  <a:srgbClr val="242424"/>
                </a:solidFill>
                <a:effectLst/>
                <a:latin typeface="museo-sans"/>
              </a:rPr>
              <a:t>(2019</a:t>
            </a:r>
            <a:r>
              <a:rPr lang="fi-FI" sz="2000" dirty="0"/>
              <a:t>–</a:t>
            </a:r>
            <a:r>
              <a:rPr lang="fi-FI" sz="2000" i="0" dirty="0">
                <a:solidFill>
                  <a:srgbClr val="242424"/>
                </a:solidFill>
                <a:effectLst/>
                <a:latin typeface="museo-sans"/>
              </a:rPr>
              <a:t> 2020)</a:t>
            </a:r>
          </a:p>
          <a:p>
            <a:pPr lvl="1"/>
            <a:r>
              <a:rPr lang="fi-FI" sz="1800" dirty="0">
                <a:solidFill>
                  <a:srgbClr val="242424"/>
                </a:solidFill>
                <a:latin typeface="museo-sans"/>
                <a:hlinkClick r:id="rId2"/>
              </a:rPr>
              <a:t>Kuntien vaikuttavat työllistämispalvelut -verkkosivu</a:t>
            </a:r>
            <a:endParaRPr lang="fi-FI" sz="1800" dirty="0">
              <a:solidFill>
                <a:srgbClr val="242424"/>
              </a:solidFill>
              <a:latin typeface="museo-sans"/>
            </a:endParaRPr>
          </a:p>
          <a:p>
            <a:pPr lvl="1"/>
            <a:r>
              <a:rPr lang="fi-FI" sz="1800" i="0" dirty="0">
                <a:solidFill>
                  <a:srgbClr val="242424"/>
                </a:solidFill>
                <a:effectLst/>
                <a:latin typeface="museo-sans"/>
                <a:hlinkClick r:id="rId3"/>
              </a:rPr>
              <a:t>Työllisyydenhoito elinvoimatekijänä kunnassa </a:t>
            </a:r>
            <a:r>
              <a:rPr lang="fi-FI" sz="1800" dirty="0">
                <a:solidFill>
                  <a:srgbClr val="242424"/>
                </a:solidFill>
                <a:latin typeface="museo-sans"/>
                <a:hlinkClick r:id="rId3"/>
              </a:rPr>
              <a:t>-</a:t>
            </a:r>
            <a:r>
              <a:rPr lang="fi-FI" sz="1800" i="0" dirty="0">
                <a:solidFill>
                  <a:srgbClr val="242424"/>
                </a:solidFill>
                <a:effectLst/>
                <a:latin typeface="museo-sans"/>
                <a:hlinkClick r:id="rId3"/>
              </a:rPr>
              <a:t>esite (2020)</a:t>
            </a:r>
            <a:endParaRPr lang="fi-FI" sz="1800" i="0" dirty="0">
              <a:solidFill>
                <a:srgbClr val="242424"/>
              </a:solidFill>
              <a:effectLst/>
              <a:latin typeface="museo-sans"/>
            </a:endParaRP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 descr="Kuvituskuva, jossa sininen hahmo pitelee kukkaruukkua sylissään.">
            <a:extLst>
              <a:ext uri="{FF2B5EF4-FFF2-40B4-BE49-F238E27FC236}">
                <a16:creationId xmlns:a16="http://schemas.microsoft.com/office/drawing/2014/main" id="{A372863C-F0C9-4CAC-8BE0-083793675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128" y="2727438"/>
            <a:ext cx="1466671" cy="23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0953"/>
      </p:ext>
    </p:extLst>
  </p:cSld>
  <p:clrMapOvr>
    <a:masterClrMapping/>
  </p:clrMapOvr>
  <p:transition spd="slow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133F0D-6C43-46BF-AC3D-D9A42824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5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E833B6-833E-46AE-85DE-002395DE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88" y="274638"/>
            <a:ext cx="8032512" cy="937713"/>
          </a:xfrm>
        </p:spPr>
        <p:txBody>
          <a:bodyPr/>
          <a:lstStyle/>
          <a:p>
            <a:r>
              <a:rPr lang="fi-FI" dirty="0" err="1">
                <a:solidFill>
                  <a:srgbClr val="5AC800"/>
                </a:solidFill>
              </a:rPr>
              <a:t>Vatesin</a:t>
            </a:r>
            <a:r>
              <a:rPr lang="fi-FI" dirty="0">
                <a:solidFill>
                  <a:srgbClr val="5AC800"/>
                </a:solidFill>
              </a:rPr>
              <a:t> kuntavaaliteemat 2021</a:t>
            </a:r>
            <a:endParaRPr lang="fi-FI" dirty="0"/>
          </a:p>
        </p:txBody>
      </p:sp>
      <p:pic>
        <p:nvPicPr>
          <p:cNvPr id="11" name="Kuva 10" descr="Vates-säätiön kuntavaaliteesit. Vaaliteesi 1: Työllisyys on elinvoimaisen kunnan menestystekijä. Työllisyyspalvelut tulee nähdä osana elinvoimapalveluja. Vaaliteesi 2: Järjestöjen roolia hyvinvoinnin ja terveyden edistämisessä on vahvistettava. Järjesötjen mahdollisuus tuottaa palveluja pitää turvata.">
            <a:extLst>
              <a:ext uri="{FF2B5EF4-FFF2-40B4-BE49-F238E27FC236}">
                <a16:creationId xmlns:a16="http://schemas.microsoft.com/office/drawing/2014/main" id="{B9E86CDD-DAD9-46F5-A281-4A271A35F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8" y="1510302"/>
            <a:ext cx="7790094" cy="43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520A88-113C-4D17-A206-42DDB015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7150" y="160579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B8AEB2B-BF8F-6B48-89AC-ED52D9A60370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80DC04-CC87-410A-9421-05D529B7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88" y="274638"/>
            <a:ext cx="8032512" cy="1143000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rgbClr val="5AC800"/>
                </a:solidFill>
              </a:rPr>
              <a:t>Vaaliteesi 1</a:t>
            </a:r>
          </a:p>
        </p:txBody>
      </p:sp>
      <p:pic>
        <p:nvPicPr>
          <p:cNvPr id="5" name="Sisällön paikkamerkki 4" descr="Vihreä Vates-säätiön hahmo.">
            <a:extLst>
              <a:ext uri="{FF2B5EF4-FFF2-40B4-BE49-F238E27FC236}">
                <a16:creationId xmlns:a16="http://schemas.microsoft.com/office/drawing/2014/main" id="{AD135D2E-79DB-48E7-AE4E-C9121D7E8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288" y="1590639"/>
            <a:ext cx="1030090" cy="1030090"/>
          </a:xfrm>
          <a:prstGeom prst="rect">
            <a:avLst/>
          </a:prstGeom>
          <a:noFill/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349544B-5030-496E-BF2D-FD38D82B04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62363" y="1733764"/>
            <a:ext cx="6878387" cy="74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i="0" u="none" strike="noStrike" baseline="0" dirty="0">
                <a:solidFill>
                  <a:srgbClr val="5AC800"/>
                </a:solidFill>
                <a:latin typeface="Calibri" panose="020F0502020204030204" pitchFamily="34" charset="0"/>
              </a:rPr>
              <a:t>Työllisyys on elinvoimaisen kunnan menestystekijä. </a:t>
            </a:r>
            <a:br>
              <a:rPr lang="fi-FI" sz="2000" b="0" i="0" u="none" strike="noStrike" baseline="0" dirty="0">
                <a:solidFill>
                  <a:srgbClr val="5AC800"/>
                </a:solidFill>
                <a:latin typeface="Calibri" panose="020F0502020204030204" pitchFamily="34" charset="0"/>
              </a:rPr>
            </a:br>
            <a:r>
              <a:rPr lang="fi-FI" sz="2000" b="1" i="0" u="none" strike="noStrike" baseline="0" dirty="0">
                <a:solidFill>
                  <a:srgbClr val="5AC800"/>
                </a:solidFill>
                <a:latin typeface="Calibri" panose="020F0502020204030204" pitchFamily="34" charset="0"/>
              </a:rPr>
              <a:t>Työllisyyspalvelut tulee nähdä osana elinvoimapalveluja. </a:t>
            </a:r>
            <a:endParaRPr lang="en-US" sz="2000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9838B309-F027-47AC-A264-FE2CB489C70B}"/>
              </a:ext>
            </a:extLst>
          </p:cNvPr>
          <p:cNvSpPr txBox="1">
            <a:spLocks/>
          </p:cNvSpPr>
          <p:nvPr/>
        </p:nvSpPr>
        <p:spPr>
          <a:xfrm>
            <a:off x="654288" y="3161459"/>
            <a:ext cx="8032512" cy="29030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1800" dirty="0">
                <a:solidFill>
                  <a:srgbClr val="000000"/>
                </a:solidFill>
              </a:rPr>
              <a:t>Kuntien rooli osatyökykyisten ja muiden heikossa työmarkkina-asemassa olevien henkilöiden työllistymisessä on merkittävä. Siksi työllisyyspalvelujen on oltava elinvoimapalveluissa itsenäisenä osana elinvoimastrategiaa, ei sosiaali- ja terveystoimen alla. Näin siksi, että kuntien rooli paikallisen ja alueellisen elinvoiman vahvistajana on tärkeä. Kunnat voivat tehdä paljon työllisyyden edistämiseksi. </a:t>
            </a:r>
          </a:p>
          <a:p>
            <a:pPr marL="0" indent="0">
              <a:buFont typeface="Arial"/>
              <a:buNone/>
            </a:pPr>
            <a:endParaRPr lang="fi-FI" sz="18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r>
              <a:rPr lang="fi-FI" sz="1800" b="1" dirty="0">
                <a:solidFill>
                  <a:srgbClr val="000000"/>
                </a:solidFill>
              </a:rPr>
              <a:t>Miten?</a:t>
            </a:r>
          </a:p>
          <a:p>
            <a:pPr marL="0" indent="0">
              <a:buNone/>
            </a:pPr>
            <a:r>
              <a:rPr lang="fi-FI" sz="1800" dirty="0">
                <a:solidFill>
                  <a:srgbClr val="000000"/>
                </a:solidFill>
              </a:rPr>
              <a:t>Vahvistamalla omaehtoisten työllisyyspalvelujen (esim. työpajat, valmennuspalvelut) toteuttamista sekä sote-palvelujen järjestäjän kanssa tehtävää yhteistyötä. Kuntapäättäjillä on tässä keskeinen rooli.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25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EF6A73-2D18-4218-A9D6-645C56EB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EB2B-BF8F-6B48-89AC-ED52D9A60370}" type="slidenum">
              <a:rPr lang="fi-FI" smtClean="0"/>
              <a:t>7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DB4707-FF55-48A9-B0AA-AA030A52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Kunta maksaa työmarkkinatuesta sitä suuremman osan, mitä kauemmin henkilö on ollut työttömänä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2D7F25-986F-4057-A1CF-8BB4F9D3B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Valtio rahoittaa työmarkkinatuen kokonaan sen maksuerän loppuun, jonka aikana henkilölle on maksettu työmarkkinatukea työttömyyden perusteella yhteensä 300 päivää.</a:t>
            </a:r>
          </a:p>
          <a:p>
            <a:endParaRPr lang="fi-FI" dirty="0"/>
          </a:p>
          <a:p>
            <a:r>
              <a:rPr lang="fi-FI" dirty="0"/>
              <a:t>Sen jälkeen valtio ja työmarkkinatuen saajan kotikunta rahoittavat työttömyyden ajalta maksetun työmarkkinatuen puoliksi (50%) sen maksuerän loppuun, jonka aikana henkilölle on maksettu työmarkkinatukea 1 000 päivää. Sen jälkeen kotikunnan rahoitusosuus suurenee 70 %:iin.</a:t>
            </a:r>
          </a:p>
          <a:p>
            <a:endParaRPr lang="fi-FI" dirty="0"/>
          </a:p>
          <a:p>
            <a:r>
              <a:rPr lang="fi-FI" dirty="0"/>
              <a:t>Kunnat osallistuvat työmarkkinatuen saajien aktivointiin järjestämällä kuntouttavaa työtoimintaa, palkkatuettua työtä tai työkokeilupaikan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05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0C2770E1-6141-42EB-B36A-2D581D3B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86" y="333460"/>
            <a:ext cx="7758978" cy="817246"/>
          </a:xfrm>
        </p:spPr>
        <p:txBody>
          <a:bodyPr>
            <a:noAutofit/>
          </a:bodyPr>
          <a:lstStyle/>
          <a:p>
            <a:pPr algn="ctr"/>
            <a:r>
              <a:rPr lang="fi-FI" sz="2400" b="1" dirty="0">
                <a:latin typeface="+mn-lt"/>
                <a:cs typeface="Aharoni" pitchFamily="2" charset="-79"/>
              </a:rPr>
              <a:t>Kunnan osarahoittaman työmarkkinatuen saajat ja maksetut etuudet, Joensuu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3E5E3D18-728A-42D7-B68D-02CF2884D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111092"/>
              </p:ext>
            </p:extLst>
          </p:nvPr>
        </p:nvGraphicFramePr>
        <p:xfrm>
          <a:off x="410967" y="1329746"/>
          <a:ext cx="8065215" cy="449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043">
                  <a:extLst>
                    <a:ext uri="{9D8B030D-6E8A-4147-A177-3AD203B41FA5}">
                      <a16:colId xmlns:a16="http://schemas.microsoft.com/office/drawing/2014/main" val="1129752852"/>
                    </a:ext>
                  </a:extLst>
                </a:gridCol>
                <a:gridCol w="1613043">
                  <a:extLst>
                    <a:ext uri="{9D8B030D-6E8A-4147-A177-3AD203B41FA5}">
                      <a16:colId xmlns:a16="http://schemas.microsoft.com/office/drawing/2014/main" val="1978896728"/>
                    </a:ext>
                  </a:extLst>
                </a:gridCol>
                <a:gridCol w="1613043">
                  <a:extLst>
                    <a:ext uri="{9D8B030D-6E8A-4147-A177-3AD203B41FA5}">
                      <a16:colId xmlns:a16="http://schemas.microsoft.com/office/drawing/2014/main" val="1166387459"/>
                    </a:ext>
                  </a:extLst>
                </a:gridCol>
                <a:gridCol w="1613043">
                  <a:extLst>
                    <a:ext uri="{9D8B030D-6E8A-4147-A177-3AD203B41FA5}">
                      <a16:colId xmlns:a16="http://schemas.microsoft.com/office/drawing/2014/main" val="3810562699"/>
                    </a:ext>
                  </a:extLst>
                </a:gridCol>
                <a:gridCol w="1613043">
                  <a:extLst>
                    <a:ext uri="{9D8B030D-6E8A-4147-A177-3AD203B41FA5}">
                      <a16:colId xmlns:a16="http://schemas.microsoft.com/office/drawing/2014/main" val="1232885399"/>
                    </a:ext>
                  </a:extLst>
                </a:gridCol>
              </a:tblGrid>
              <a:tr h="57262">
                <a:tc gridSpan="5">
                  <a:txBody>
                    <a:bodyPr/>
                    <a:lstStyle/>
                    <a:p>
                      <a:pPr algn="ctr"/>
                      <a:endParaRPr lang="fi-FI" sz="1600" dirty="0"/>
                    </a:p>
                  </a:txBody>
                  <a:tcPr marL="38100" marR="38100" marT="6350" marB="635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575467"/>
                  </a:ext>
                </a:extLst>
              </a:tr>
              <a:tr h="756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fi-FI" sz="1600" dirty="0">
                          <a:effectLst/>
                        </a:rPr>
                      </a:b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Aika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8575" marB="285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fi-FI" sz="1600" dirty="0">
                          <a:effectLst/>
                        </a:rPr>
                      </a:b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Saajat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8575" marB="285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Maksetut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etuudet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euroa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8575" marB="285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Korvatut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päivät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8575" marB="285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Kunnan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osuus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euroa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8575" marB="28575"/>
                </a:tc>
                <a:extLst>
                  <a:ext uri="{0D108BD9-81ED-4DB2-BD59-A6C34878D82A}">
                    <a16:rowId xmlns:a16="http://schemas.microsoft.com/office/drawing/2014/main" val="482758539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2021-01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2 081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1 491 096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43 618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898 983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804891191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>
                          <a:effectLst/>
                        </a:rPr>
                        <a:t>2020-12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>
                          <a:effectLst/>
                        </a:rPr>
                        <a:t>2 058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>
                          <a:effectLst/>
                        </a:rPr>
                        <a:t>1 595 079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>
                          <a:effectLst/>
                        </a:rPr>
                        <a:t>46 347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>
                          <a:effectLst/>
                        </a:rPr>
                        <a:t>960 501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51825644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2020-11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2 021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1 408 400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41 307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845 314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1987323258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2020-10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2 100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1 531 283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44 410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914 327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3067322490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2020-09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2 189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1 610 294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46 604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958 999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2648066678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2020-08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2 236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1 589 534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45 860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941 530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1883599272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2020-07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2 292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1 798 248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52 563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1 065 086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2791199469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2020-06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2 220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1 558 522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45 786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919 750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244408225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2020-05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2 155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1 536 239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45 039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906 740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2084343992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2020-04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2 155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1 585 004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47 341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937 319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1460309641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2020-03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2 038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1 403 579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42 298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833 518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3458102405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2020-02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1 939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1 282 312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38 622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762 266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4151706970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2020-01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1 995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1 364 724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42 907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</a:rPr>
                        <a:t>814 860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6350" marB="6350"/>
                </a:tc>
                <a:extLst>
                  <a:ext uri="{0D108BD9-81ED-4DB2-BD59-A6C34878D82A}">
                    <a16:rowId xmlns:a16="http://schemas.microsoft.com/office/drawing/2014/main" val="1711861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0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Vuoden 2015 kuntamaksut tammikuusta heinäkuuhun ovat kuukausittain sinisellä merkittyinä. Punaisella merkityt ovat vuoden 2016 kuntamaksut. Vuoden 2016 maksut ovat huomattavasti pienemmät.">
            <a:extLst>
              <a:ext uri="{FF2B5EF4-FFF2-40B4-BE49-F238E27FC236}">
                <a16:creationId xmlns:a16="http://schemas.microsoft.com/office/drawing/2014/main" id="{E6A4FD7C-E451-4EAA-8A5B-1E884CB111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15" t="6873" r="3265" b="8591"/>
          <a:stretch>
            <a:fillRect/>
          </a:stretch>
        </p:blipFill>
        <p:spPr>
          <a:xfrm>
            <a:off x="271785" y="1019300"/>
            <a:ext cx="8568965" cy="532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E78C62A-F939-4B7B-856A-911C948B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41" y="202055"/>
            <a:ext cx="7758978" cy="817246"/>
          </a:xfrm>
        </p:spPr>
        <p:txBody>
          <a:bodyPr>
            <a:noAutofit/>
          </a:bodyPr>
          <a:lstStyle/>
          <a:p>
            <a:pPr algn="ctr"/>
            <a:r>
              <a:rPr lang="fi-FI" sz="2400" b="1" dirty="0">
                <a:latin typeface="+mn-lt"/>
                <a:cs typeface="Aharoni" pitchFamily="2" charset="-79"/>
              </a:rPr>
              <a:t>Työmarkkinatuen kuntamaksujen kehitys kunnan omin toimenpitein</a:t>
            </a:r>
          </a:p>
        </p:txBody>
      </p:sp>
    </p:spTree>
    <p:extLst>
      <p:ext uri="{BB962C8B-B14F-4D97-AF65-F5344CB8AC3E}">
        <p14:creationId xmlns:p14="http://schemas.microsoft.com/office/powerpoint/2010/main" val="2483107382"/>
      </p:ext>
    </p:extLst>
  </p:cSld>
  <p:clrMapOvr>
    <a:masterClrMapping/>
  </p:clrMapOvr>
</p:sld>
</file>

<file path=ppt/theme/theme1.xml><?xml version="1.0" encoding="utf-8"?>
<a:theme xmlns:a="http://schemas.openxmlformats.org/drawingml/2006/main" name="Vates_mallipohja_2602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keli kuvio koko pohjan päällä.potx" id="{3D33D555-56B2-4E9D-8F19-EB6203329FE4}" vid="{FC4368FC-1E96-45C0-8653-5005CF9C887F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aaleanvihreät diapohj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keli kuvio koko pohjan päällä.potx" id="{3D33D555-56B2-4E9D-8F19-EB6203329FE4}" vid="{3A1ED066-32BD-4FD4-B299-41E23FCA6EC9}"/>
    </a:ext>
  </a:extLst>
</a:theme>
</file>

<file path=ppt/theme/theme3.xml><?xml version="1.0" encoding="utf-8"?>
<a:theme xmlns:a="http://schemas.openxmlformats.org/drawingml/2006/main" name="Vihreät diapohj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keli kuvio koko pohjan päällä.potx" id="{3D33D555-56B2-4E9D-8F19-EB6203329FE4}" vid="{24758B8E-0214-481F-9FA3-33A670D2B0A5}"/>
    </a:ext>
  </a:extLst>
</a:theme>
</file>

<file path=ppt/theme/theme4.xml><?xml version="1.0" encoding="utf-8"?>
<a:theme xmlns:a="http://schemas.openxmlformats.org/drawingml/2006/main" name="Keltaiset diapohj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keli kuvio koko pohjan päällä.potx" id="{3D33D555-56B2-4E9D-8F19-EB6203329FE4}" vid="{09A400E5-DC71-40AD-B22D-FA1E1B46537C}"/>
    </a:ext>
  </a:extLst>
</a:theme>
</file>

<file path=ppt/theme/theme5.xml><?xml version="1.0" encoding="utf-8"?>
<a:theme xmlns:a="http://schemas.openxmlformats.org/drawingml/2006/main" name="Siniset diapohj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keli kuvio koko pohjan päällä.potx" id="{3D33D555-56B2-4E9D-8F19-EB6203329FE4}" vid="{E93CFC3F-E3C8-4444-BFDC-E20E57A37D5A}"/>
    </a:ext>
  </a:extLst>
</a:theme>
</file>

<file path=ppt/theme/theme6.xml><?xml version="1.0" encoding="utf-8"?>
<a:theme xmlns:a="http://schemas.openxmlformats.org/drawingml/2006/main" name="Kuvallinen etusivu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keli kuvio koko pohjan päällä.potx" id="{3D33D555-56B2-4E9D-8F19-EB6203329FE4}" vid="{68939A30-7519-4D66-BD1C-B2D243574D3D}"/>
    </a:ext>
  </a:extLst>
</a:theme>
</file>

<file path=ppt/theme/theme7.xml><?xml version="1.0" encoding="utf-8"?>
<a:theme xmlns:a="http://schemas.openxmlformats.org/drawingml/2006/main" name="1_Vates_mallipohja_2602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keli kuvio koko pohjan päällä.potx" id="{3D33D555-56B2-4E9D-8F19-EB6203329FE4}" vid="{FC4368FC-1E96-45C0-8653-5005CF9C887F}"/>
    </a:ext>
  </a:extLst>
</a:theme>
</file>

<file path=ppt/theme/theme8.xml><?xml version="1.0" encoding="utf-8"?>
<a:theme xmlns:a="http://schemas.openxmlformats.org/drawingml/2006/main" name="1_Kuvallinen etusivu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keli kuvio koko pohjan päällä.potx" id="{3D33D555-56B2-4E9D-8F19-EB6203329FE4}" vid="{68939A30-7519-4D66-BD1C-B2D243574D3D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2F802266A6CF9488E2FF19C1BB5B295" ma:contentTypeVersion="11" ma:contentTypeDescription="Luo uusi asiakirja." ma:contentTypeScope="" ma:versionID="4e52c331ba2fb9d437be83cdca5202ab">
  <xsd:schema xmlns:xsd="http://www.w3.org/2001/XMLSchema" xmlns:xs="http://www.w3.org/2001/XMLSchema" xmlns:p="http://schemas.microsoft.com/office/2006/metadata/properties" xmlns:ns3="929a401c-d493-42a1-81cb-8caf1a9c9dfd" xmlns:ns4="f074e10e-c441-4586-b81d-5df3c337d360" targetNamespace="http://schemas.microsoft.com/office/2006/metadata/properties" ma:root="true" ma:fieldsID="0db4dd27d461022db9b318ec18f41f44" ns3:_="" ns4:_="">
    <xsd:import namespace="929a401c-d493-42a1-81cb-8caf1a9c9dfd"/>
    <xsd:import namespace="f074e10e-c441-4586-b81d-5df3c337d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a401c-d493-42a1-81cb-8caf1a9c9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4e10e-c441-4586-b81d-5df3c337d3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99C244-0E22-4429-8559-0758BCDA3135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74e10e-c441-4586-b81d-5df3c337d360"/>
    <ds:schemaRef ds:uri="http://www.w3.org/XML/1998/namespace"/>
    <ds:schemaRef ds:uri="http://schemas.microsoft.com/office/infopath/2007/PartnerControls"/>
    <ds:schemaRef ds:uri="929a401c-d493-42a1-81cb-8caf1a9c9df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7D437A-9F76-4514-BD00-833EF5068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98995F-E0A7-4CA3-8A7C-0CAEF2002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a401c-d493-42a1-81cb-8caf1a9c9dfd"/>
    <ds:schemaRef ds:uri="f074e10e-c441-4586-b81d-5df3c337d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Ukkeli kuvio koko pohjan päällä</Template>
  <TotalTime>3292</TotalTime>
  <Words>838</Words>
  <Application>Microsoft Office PowerPoint</Application>
  <PresentationFormat>Näytössä katseltava diaesitys (4:3)</PresentationFormat>
  <Paragraphs>181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16</vt:i4>
      </vt:variant>
    </vt:vector>
  </HeadingPairs>
  <TitlesOfParts>
    <vt:vector size="28" baseType="lpstr">
      <vt:lpstr>Arial</vt:lpstr>
      <vt:lpstr>Calibri</vt:lpstr>
      <vt:lpstr>museo-sans</vt:lpstr>
      <vt:lpstr>Wingdings</vt:lpstr>
      <vt:lpstr>Vates_mallipohja_260214</vt:lpstr>
      <vt:lpstr>Vaaleanvihreät diapohjat</vt:lpstr>
      <vt:lpstr>Vihreät diapohjat</vt:lpstr>
      <vt:lpstr>Keltaiset diapohjat</vt:lpstr>
      <vt:lpstr>Siniset diapohjat</vt:lpstr>
      <vt:lpstr>Kuvallinen etusivupohja</vt:lpstr>
      <vt:lpstr>1_Vates_mallipohja_260214</vt:lpstr>
      <vt:lpstr>1_Kuvallinen etusivupohja</vt:lpstr>
      <vt:lpstr>Vammaisneuvoston kokous,  Joensuu  18.3.2021</vt:lpstr>
      <vt:lpstr>Perustehtävä ja rakenne</vt:lpstr>
      <vt:lpstr>Taustayhteisöjä 48 eri puolilla maata</vt:lpstr>
      <vt:lpstr>Käytännön kehittämistä projekteissa ja hankkeissa</vt:lpstr>
      <vt:lpstr>Vatesin kuntavaaliteemat 2021</vt:lpstr>
      <vt:lpstr>Vaaliteesi 1</vt:lpstr>
      <vt:lpstr>Kunta maksaa työmarkkinatuesta sitä suuremman osan, mitä kauemmin henkilö on ollut työttömänä </vt:lpstr>
      <vt:lpstr>Kunnan osarahoittaman työmarkkinatuen saajat ja maksetut etuudet, Joensuu</vt:lpstr>
      <vt:lpstr>Työmarkkinatuen kuntamaksujen kehitys kunnan omin toimenpitein</vt:lpstr>
      <vt:lpstr>Työllisyyspalvelujen rooli kunnassa</vt:lpstr>
      <vt:lpstr>Askeleet kohti elinvoimaa vahvistavia työllisyyspalveluja: tahtotila, resurssit, toimintamallit</vt:lpstr>
      <vt:lpstr>Vaaliteesi 2</vt:lpstr>
      <vt:lpstr>Työkyvyttömyyseläkkeensaajat sairauspääryhmän mukaan 31.12.2019</vt:lpstr>
      <vt:lpstr>Vaaliteesi 2, jatkuu</vt:lpstr>
      <vt:lpstr>Vatesin aluetoiminta (2020–)</vt:lpstr>
      <vt:lpstr>Tutustu meihin!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Meeri Riihelä</dc:creator>
  <cp:lastModifiedBy>Jaana Pakarinen</cp:lastModifiedBy>
  <cp:revision>176</cp:revision>
  <cp:lastPrinted>2015-11-13T09:15:35Z</cp:lastPrinted>
  <dcterms:created xsi:type="dcterms:W3CDTF">2014-09-05T06:05:15Z</dcterms:created>
  <dcterms:modified xsi:type="dcterms:W3CDTF">2021-03-09T07:21:55Z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0x01010062F802266A6CF9488E2FF19C1BB5B295</vt:lpwstr>
  </property>
</Properties>
</file>